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3" r:id="rId3"/>
    <p:sldId id="260" r:id="rId4"/>
    <p:sldId id="283" r:id="rId5"/>
    <p:sldId id="259" r:id="rId6"/>
    <p:sldId id="264" r:id="rId7"/>
    <p:sldId id="291" r:id="rId8"/>
    <p:sldId id="275" r:id="rId9"/>
    <p:sldId id="292" r:id="rId10"/>
    <p:sldId id="276" r:id="rId11"/>
    <p:sldId id="298" r:id="rId12"/>
    <p:sldId id="294" r:id="rId13"/>
    <p:sldId id="290" r:id="rId14"/>
    <p:sldId id="262" r:id="rId15"/>
    <p:sldId id="295" r:id="rId16"/>
    <p:sldId id="296" r:id="rId17"/>
    <p:sldId id="297" r:id="rId18"/>
    <p:sldId id="299" r:id="rId19"/>
    <p:sldId id="300" r:id="rId20"/>
    <p:sldId id="301" r:id="rId21"/>
    <p:sldId id="270" r:id="rId22"/>
    <p:sldId id="302" r:id="rId23"/>
    <p:sldId id="304" r:id="rId24"/>
    <p:sldId id="267" r:id="rId25"/>
    <p:sldId id="306" r:id="rId26"/>
    <p:sldId id="316" r:id="rId27"/>
    <p:sldId id="321" r:id="rId28"/>
    <p:sldId id="279" r:id="rId29"/>
    <p:sldId id="319" r:id="rId30"/>
    <p:sldId id="322" r:id="rId31"/>
    <p:sldId id="323" r:id="rId32"/>
    <p:sldId id="324" r:id="rId33"/>
    <p:sldId id="325" r:id="rId34"/>
    <p:sldId id="326" r:id="rId35"/>
    <p:sldId id="274" r:id="rId36"/>
    <p:sldId id="327" r:id="rId37"/>
    <p:sldId id="330" r:id="rId38"/>
    <p:sldId id="282" r:id="rId3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9EE"/>
    <a:srgbClr val="EEBD81"/>
    <a:srgbClr val="3773B3"/>
    <a:srgbClr val="61C8B1"/>
    <a:srgbClr val="6EDAC3"/>
    <a:srgbClr val="54AA51"/>
    <a:srgbClr val="408339"/>
    <a:srgbClr val="FDD726"/>
    <a:srgbClr val="FFAF22"/>
    <a:srgbClr val="FE9B2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67" autoAdjust="0"/>
  </p:normalViewPr>
  <p:slideViewPr>
    <p:cSldViewPr snapToGrid="0" showGuides="1">
      <p:cViewPr>
        <p:scale>
          <a:sx n="75" d="100"/>
          <a:sy n="75" d="100"/>
        </p:scale>
        <p:origin x="1950" y="9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848AEA-65E5-4413-B0BD-0424EDE00D7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EEDD1A9-065F-4CEB-B5CC-B38DB192909F}">
      <dgm:prSet phldrT="[텍스트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en-US" altLang="ko-KR" sz="2800" dirty="0"/>
            <a:t>1. </a:t>
          </a:r>
          <a:r>
            <a:rPr lang="ko-KR" altLang="en-US" sz="2800" dirty="0"/>
            <a:t>가설설정</a:t>
          </a:r>
        </a:p>
      </dgm:t>
    </dgm:pt>
    <dgm:pt modelId="{2A16091A-2A74-4478-BF71-AE702CB9DC94}" type="parTrans" cxnId="{7921AEBF-0AE9-410C-88BE-729B566EE224}">
      <dgm:prSet/>
      <dgm:spPr/>
      <dgm:t>
        <a:bodyPr/>
        <a:lstStyle/>
        <a:p>
          <a:pPr latinLnBrk="1"/>
          <a:endParaRPr lang="ko-KR" altLang="en-US"/>
        </a:p>
      </dgm:t>
    </dgm:pt>
    <dgm:pt modelId="{93ED3295-0779-413F-B836-C51F594FDCBF}" type="sibTrans" cxnId="{7921AEBF-0AE9-410C-88BE-729B566EE224}">
      <dgm:prSet/>
      <dgm:spPr/>
      <dgm:t>
        <a:bodyPr/>
        <a:lstStyle/>
        <a:p>
          <a:pPr latinLnBrk="1"/>
          <a:endParaRPr lang="ko-KR" altLang="en-US"/>
        </a:p>
      </dgm:t>
    </dgm:pt>
    <dgm:pt modelId="{66E78C71-CEA8-4C2A-8DE6-8A304DD5584D}">
      <dgm:prSet phldrT="[텍스트]"/>
      <dgm:spPr/>
      <dgm:t>
        <a:bodyPr/>
        <a:lstStyle/>
        <a:p>
          <a:pPr latinLnBrk="1"/>
          <a:r>
            <a:rPr lang="ko-KR" altLang="en-US" dirty="0"/>
            <a:t>가설을 세운다</a:t>
          </a:r>
          <a:r>
            <a:rPr lang="en-US" altLang="ko-KR" dirty="0"/>
            <a:t>.</a:t>
          </a:r>
          <a:endParaRPr lang="ko-KR" altLang="en-US" dirty="0"/>
        </a:p>
      </dgm:t>
    </dgm:pt>
    <dgm:pt modelId="{8197F4D6-2900-4E3C-B1B2-D31166DFE7A7}" type="parTrans" cxnId="{5F6A7F1C-DD91-4FA9-A3CC-495B7B31C995}">
      <dgm:prSet/>
      <dgm:spPr/>
      <dgm:t>
        <a:bodyPr/>
        <a:lstStyle/>
        <a:p>
          <a:pPr latinLnBrk="1"/>
          <a:endParaRPr lang="ko-KR" altLang="en-US"/>
        </a:p>
      </dgm:t>
    </dgm:pt>
    <dgm:pt modelId="{9C140FCA-35E9-4015-A221-6B93B71BB9F9}" type="sibTrans" cxnId="{5F6A7F1C-DD91-4FA9-A3CC-495B7B31C995}">
      <dgm:prSet/>
      <dgm:spPr/>
      <dgm:t>
        <a:bodyPr/>
        <a:lstStyle/>
        <a:p>
          <a:pPr latinLnBrk="1"/>
          <a:endParaRPr lang="ko-KR" altLang="en-US"/>
        </a:p>
      </dgm:t>
    </dgm:pt>
    <dgm:pt modelId="{D1559FDA-6536-4653-BF33-7D57151F95B3}">
      <dgm:prSet phldrT="[텍스트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en-US" altLang="ko-KR" sz="2400" dirty="0"/>
            <a:t>2. </a:t>
          </a:r>
          <a:r>
            <a:rPr lang="ko-KR" altLang="en-US" sz="2400" dirty="0"/>
            <a:t>데이터 수집</a:t>
          </a:r>
        </a:p>
      </dgm:t>
    </dgm:pt>
    <dgm:pt modelId="{A7CB3BC1-D9D6-4A50-B5AC-A0A8A9B1A0B3}" type="parTrans" cxnId="{838652F5-4312-4E63-A885-65049177457F}">
      <dgm:prSet/>
      <dgm:spPr/>
      <dgm:t>
        <a:bodyPr/>
        <a:lstStyle/>
        <a:p>
          <a:pPr latinLnBrk="1"/>
          <a:endParaRPr lang="ko-KR" altLang="en-US"/>
        </a:p>
      </dgm:t>
    </dgm:pt>
    <dgm:pt modelId="{EC0EB963-0605-476C-997A-9D678208AEF4}" type="sibTrans" cxnId="{838652F5-4312-4E63-A885-65049177457F}">
      <dgm:prSet/>
      <dgm:spPr/>
      <dgm:t>
        <a:bodyPr/>
        <a:lstStyle/>
        <a:p>
          <a:pPr latinLnBrk="1"/>
          <a:endParaRPr lang="ko-KR" altLang="en-US"/>
        </a:p>
      </dgm:t>
    </dgm:pt>
    <dgm:pt modelId="{613FB25F-20A2-4348-8536-96B8970211ED}">
      <dgm:prSet phldrT="[텍스트]"/>
      <dgm:spPr/>
      <dgm:t>
        <a:bodyPr/>
        <a:lstStyle/>
        <a:p>
          <a:pPr latinLnBrk="1"/>
          <a:r>
            <a:rPr lang="ko-KR" altLang="en-US" dirty="0"/>
            <a:t>가설에 필요한 데이터를 수집한 뒤 </a:t>
          </a:r>
          <a:r>
            <a:rPr lang="ko-KR" altLang="en-US" dirty="0" err="1"/>
            <a:t>전처리한다</a:t>
          </a:r>
          <a:r>
            <a:rPr lang="en-US" altLang="ko-KR" dirty="0"/>
            <a:t>.</a:t>
          </a:r>
          <a:endParaRPr lang="ko-KR" altLang="en-US" dirty="0"/>
        </a:p>
      </dgm:t>
    </dgm:pt>
    <dgm:pt modelId="{8EA665A2-D835-47C2-B58C-E3E14C7EE630}" type="parTrans" cxnId="{5CB1B9C6-9681-4B8E-BC75-F6122CB3FA00}">
      <dgm:prSet/>
      <dgm:spPr/>
      <dgm:t>
        <a:bodyPr/>
        <a:lstStyle/>
        <a:p>
          <a:pPr latinLnBrk="1"/>
          <a:endParaRPr lang="ko-KR" altLang="en-US"/>
        </a:p>
      </dgm:t>
    </dgm:pt>
    <dgm:pt modelId="{78A1D236-8213-478E-A3CB-B9308195E8C8}" type="sibTrans" cxnId="{5CB1B9C6-9681-4B8E-BC75-F6122CB3FA00}">
      <dgm:prSet/>
      <dgm:spPr/>
      <dgm:t>
        <a:bodyPr/>
        <a:lstStyle/>
        <a:p>
          <a:pPr latinLnBrk="1"/>
          <a:endParaRPr lang="ko-KR" altLang="en-US"/>
        </a:p>
      </dgm:t>
    </dgm:pt>
    <dgm:pt modelId="{2AEC9121-FA8C-4055-8FC9-893F0920B623}">
      <dgm:prSet phldrT="[텍스트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en-US" altLang="ko-KR" sz="2400" dirty="0"/>
            <a:t>3. </a:t>
          </a:r>
          <a:r>
            <a:rPr lang="ko-KR" altLang="en-US" sz="2400" dirty="0"/>
            <a:t>데이터 분석</a:t>
          </a:r>
        </a:p>
      </dgm:t>
    </dgm:pt>
    <dgm:pt modelId="{9DA5F0D9-760E-474C-BEC3-507ED13D8AA0}" type="parTrans" cxnId="{1A73548A-A5C0-4258-AB8F-35FA3F18899E}">
      <dgm:prSet/>
      <dgm:spPr/>
      <dgm:t>
        <a:bodyPr/>
        <a:lstStyle/>
        <a:p>
          <a:pPr latinLnBrk="1"/>
          <a:endParaRPr lang="ko-KR" altLang="en-US"/>
        </a:p>
      </dgm:t>
    </dgm:pt>
    <dgm:pt modelId="{0E5E5086-1424-415D-BE40-12F1C4DE0CEB}" type="sibTrans" cxnId="{1A73548A-A5C0-4258-AB8F-35FA3F18899E}">
      <dgm:prSet/>
      <dgm:spPr/>
      <dgm:t>
        <a:bodyPr/>
        <a:lstStyle/>
        <a:p>
          <a:pPr latinLnBrk="1"/>
          <a:endParaRPr lang="ko-KR" altLang="en-US"/>
        </a:p>
      </dgm:t>
    </dgm:pt>
    <dgm:pt modelId="{BD4E6DCA-8EDE-4660-96AD-3A1ABDC3E527}">
      <dgm:prSet phldrT="[텍스트]"/>
      <dgm:spPr/>
      <dgm:t>
        <a:bodyPr/>
        <a:lstStyle/>
        <a:p>
          <a:pPr latinLnBrk="1"/>
          <a:r>
            <a:rPr lang="ko-KR" altLang="en-US" dirty="0"/>
            <a:t>수집한 데이터를 바탕으로 분석한다</a:t>
          </a:r>
          <a:r>
            <a:rPr lang="en-US" altLang="ko-KR" dirty="0"/>
            <a:t>.</a:t>
          </a:r>
          <a:endParaRPr lang="ko-KR" altLang="en-US" dirty="0"/>
        </a:p>
      </dgm:t>
    </dgm:pt>
    <dgm:pt modelId="{8C96E202-344B-4BDE-B53E-7797CF3C7055}" type="parTrans" cxnId="{513DA9D6-847C-44F7-97A4-E2AD171712E8}">
      <dgm:prSet/>
      <dgm:spPr/>
      <dgm:t>
        <a:bodyPr/>
        <a:lstStyle/>
        <a:p>
          <a:pPr latinLnBrk="1"/>
          <a:endParaRPr lang="ko-KR" altLang="en-US"/>
        </a:p>
      </dgm:t>
    </dgm:pt>
    <dgm:pt modelId="{3B4258CD-F15E-467A-B70B-37A1D797D533}" type="sibTrans" cxnId="{513DA9D6-847C-44F7-97A4-E2AD171712E8}">
      <dgm:prSet/>
      <dgm:spPr/>
      <dgm:t>
        <a:bodyPr/>
        <a:lstStyle/>
        <a:p>
          <a:pPr latinLnBrk="1"/>
          <a:endParaRPr lang="ko-KR" altLang="en-US"/>
        </a:p>
      </dgm:t>
    </dgm:pt>
    <dgm:pt modelId="{97AFFBF3-69A2-483B-BD23-CC52CB272812}">
      <dgm:prSet phldrT="[텍스트]"/>
      <dgm:spPr/>
      <dgm:t>
        <a:bodyPr/>
        <a:lstStyle/>
        <a:p>
          <a:pPr latinLnBrk="1"/>
          <a:r>
            <a:rPr lang="en-US" altLang="ko-KR" dirty="0"/>
            <a:t> X(</a:t>
          </a:r>
          <a:r>
            <a:rPr lang="ko-KR" altLang="en-US" dirty="0"/>
            <a:t>인구이동</a:t>
          </a:r>
          <a:r>
            <a:rPr lang="en-US" altLang="ko-KR" dirty="0"/>
            <a:t>)</a:t>
          </a:r>
          <a:r>
            <a:rPr lang="ko-KR" altLang="en-US" dirty="0"/>
            <a:t>에 따른 </a:t>
          </a:r>
          <a:r>
            <a:rPr lang="en-US" altLang="ko-KR" dirty="0"/>
            <a:t>Y( </a:t>
          </a:r>
          <a:r>
            <a:rPr lang="ko-KR" altLang="en-US" dirty="0"/>
            <a:t>집값예측</a:t>
          </a:r>
          <a:r>
            <a:rPr lang="en-US" altLang="ko-KR" dirty="0"/>
            <a:t>)</a:t>
          </a:r>
          <a:endParaRPr lang="ko-KR" altLang="en-US" dirty="0"/>
        </a:p>
      </dgm:t>
    </dgm:pt>
    <dgm:pt modelId="{6C4BA37A-134F-45D9-831D-0C3B779E84A4}" type="parTrans" cxnId="{E8FA13CC-7E14-44CE-80B6-C74A85079E2D}">
      <dgm:prSet/>
      <dgm:spPr/>
      <dgm:t>
        <a:bodyPr/>
        <a:lstStyle/>
        <a:p>
          <a:pPr latinLnBrk="1"/>
          <a:endParaRPr lang="ko-KR" altLang="en-US"/>
        </a:p>
      </dgm:t>
    </dgm:pt>
    <dgm:pt modelId="{59C43131-D71B-47ED-8DB3-EB335A5639BB}" type="sibTrans" cxnId="{E8FA13CC-7E14-44CE-80B6-C74A85079E2D}">
      <dgm:prSet/>
      <dgm:spPr/>
      <dgm:t>
        <a:bodyPr/>
        <a:lstStyle/>
        <a:p>
          <a:pPr latinLnBrk="1"/>
          <a:endParaRPr lang="ko-KR" altLang="en-US"/>
        </a:p>
      </dgm:t>
    </dgm:pt>
    <dgm:pt modelId="{E952BB5B-28EE-481F-A546-94213BED0EF9}">
      <dgm:prSet phldrT="[텍스트]"/>
      <dgm:spPr/>
      <dgm:t>
        <a:bodyPr/>
        <a:lstStyle/>
        <a:p>
          <a:pPr latinLnBrk="1"/>
          <a:r>
            <a:rPr lang="ko-KR" altLang="en-US" dirty="0" err="1"/>
            <a:t>기술통계량</a:t>
          </a:r>
          <a:r>
            <a:rPr lang="en-US" altLang="ko-KR" dirty="0"/>
            <a:t>, EDA, </a:t>
          </a:r>
          <a:r>
            <a:rPr lang="ko-KR" altLang="en-US" dirty="0"/>
            <a:t>시각화</a:t>
          </a:r>
          <a:r>
            <a:rPr lang="en-US" altLang="ko-KR" dirty="0"/>
            <a:t>, </a:t>
          </a:r>
          <a:r>
            <a:rPr lang="ko-KR" altLang="en-US" dirty="0"/>
            <a:t>다중선형회귀</a:t>
          </a:r>
          <a:r>
            <a:rPr lang="en-US" altLang="ko-KR" dirty="0"/>
            <a:t>, </a:t>
          </a:r>
          <a:r>
            <a:rPr lang="ko-KR" altLang="en-US" dirty="0"/>
            <a:t>시계열분석 등등</a:t>
          </a:r>
        </a:p>
      </dgm:t>
    </dgm:pt>
    <dgm:pt modelId="{0C282281-BC54-457A-B9E0-3A239D683975}" type="parTrans" cxnId="{CB10D819-18AF-471E-BF60-A8C920674FD9}">
      <dgm:prSet/>
      <dgm:spPr/>
      <dgm:t>
        <a:bodyPr/>
        <a:lstStyle/>
        <a:p>
          <a:pPr latinLnBrk="1"/>
          <a:endParaRPr lang="ko-KR" altLang="en-US"/>
        </a:p>
      </dgm:t>
    </dgm:pt>
    <dgm:pt modelId="{49642499-25F7-4286-AE59-5E2877F4FEDE}" type="sibTrans" cxnId="{CB10D819-18AF-471E-BF60-A8C920674FD9}">
      <dgm:prSet/>
      <dgm:spPr/>
      <dgm:t>
        <a:bodyPr/>
        <a:lstStyle/>
        <a:p>
          <a:pPr latinLnBrk="1"/>
          <a:endParaRPr lang="ko-KR" altLang="en-US"/>
        </a:p>
      </dgm:t>
    </dgm:pt>
    <dgm:pt modelId="{7DDBB1A3-8381-4008-A6FF-6AC3E08151F4}" type="pres">
      <dgm:prSet presAssocID="{ED848AEA-65E5-4413-B0BD-0424EDE00D71}" presName="rootnode" presStyleCnt="0">
        <dgm:presLayoutVars>
          <dgm:chMax/>
          <dgm:chPref/>
          <dgm:dir/>
          <dgm:animLvl val="lvl"/>
        </dgm:presLayoutVars>
      </dgm:prSet>
      <dgm:spPr/>
    </dgm:pt>
    <dgm:pt modelId="{DE5D69BA-C30D-48D0-BCB7-3644F8AC9B5C}" type="pres">
      <dgm:prSet presAssocID="{8EEDD1A9-065F-4CEB-B5CC-B38DB192909F}" presName="composite" presStyleCnt="0"/>
      <dgm:spPr/>
    </dgm:pt>
    <dgm:pt modelId="{8375F8BB-8493-4A32-A3FB-C9CBB9179677}" type="pres">
      <dgm:prSet presAssocID="{8EEDD1A9-065F-4CEB-B5CC-B38DB192909F}" presName="bentUpArrow1" presStyleLbl="alignImgPlace1" presStyleIdx="0" presStyleCnt="2"/>
      <dgm:spPr/>
    </dgm:pt>
    <dgm:pt modelId="{5A938B3D-763E-4D0D-A971-D0865BF9532B}" type="pres">
      <dgm:prSet presAssocID="{8EEDD1A9-065F-4CEB-B5CC-B38DB192909F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CE67B7FA-043A-42C7-AF92-73CBB1CCB692}" type="pres">
      <dgm:prSet presAssocID="{8EEDD1A9-065F-4CEB-B5CC-B38DB192909F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79B4A342-876B-4C45-9E09-BE7465100653}" type="pres">
      <dgm:prSet presAssocID="{93ED3295-0779-413F-B836-C51F594FDCBF}" presName="sibTrans" presStyleCnt="0"/>
      <dgm:spPr/>
    </dgm:pt>
    <dgm:pt modelId="{96307382-9CCD-4C56-BE08-2022B9A6E4A4}" type="pres">
      <dgm:prSet presAssocID="{D1559FDA-6536-4653-BF33-7D57151F95B3}" presName="composite" presStyleCnt="0"/>
      <dgm:spPr/>
    </dgm:pt>
    <dgm:pt modelId="{0689CE63-44A4-4E4F-8326-ABBF3F4A6902}" type="pres">
      <dgm:prSet presAssocID="{D1559FDA-6536-4653-BF33-7D57151F95B3}" presName="bentUpArrow1" presStyleLbl="alignImgPlace1" presStyleIdx="1" presStyleCnt="2"/>
      <dgm:spPr/>
    </dgm:pt>
    <dgm:pt modelId="{B8A16AA9-B99D-4478-91D5-F147B1E7AD11}" type="pres">
      <dgm:prSet presAssocID="{D1559FDA-6536-4653-BF33-7D57151F95B3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860866C2-B722-4BF6-8D3E-A441FAFB7D54}" type="pres">
      <dgm:prSet presAssocID="{D1559FDA-6536-4653-BF33-7D57151F95B3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5F56AA30-E509-4FC2-A875-FA8A37920C22}" type="pres">
      <dgm:prSet presAssocID="{EC0EB963-0605-476C-997A-9D678208AEF4}" presName="sibTrans" presStyleCnt="0"/>
      <dgm:spPr/>
    </dgm:pt>
    <dgm:pt modelId="{6685E2B4-D687-443C-86BA-62B554BEBC49}" type="pres">
      <dgm:prSet presAssocID="{2AEC9121-FA8C-4055-8FC9-893F0920B623}" presName="composite" presStyleCnt="0"/>
      <dgm:spPr/>
    </dgm:pt>
    <dgm:pt modelId="{25227A40-613C-40E8-B414-DF67E5A0583B}" type="pres">
      <dgm:prSet presAssocID="{2AEC9121-FA8C-4055-8FC9-893F0920B623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C3081448-051F-47C6-A934-6F6190BF4A51}" type="pres">
      <dgm:prSet presAssocID="{2AEC9121-FA8C-4055-8FC9-893F0920B623}" presName="Final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CDD9730E-54F1-4D97-8729-235190D4BD56}" type="presOf" srcId="{97AFFBF3-69A2-483B-BD23-CC52CB272812}" destId="{CE67B7FA-043A-42C7-AF92-73CBB1CCB692}" srcOrd="0" destOrd="1" presId="urn:microsoft.com/office/officeart/2005/8/layout/StepDownProcess"/>
    <dgm:cxn modelId="{66A57D13-F4FE-4B7D-9420-21C4355117AA}" type="presOf" srcId="{66E78C71-CEA8-4C2A-8DE6-8A304DD5584D}" destId="{CE67B7FA-043A-42C7-AF92-73CBB1CCB692}" srcOrd="0" destOrd="0" presId="urn:microsoft.com/office/officeart/2005/8/layout/StepDownProcess"/>
    <dgm:cxn modelId="{CB10D819-18AF-471E-BF60-A8C920674FD9}" srcId="{2AEC9121-FA8C-4055-8FC9-893F0920B623}" destId="{E952BB5B-28EE-481F-A546-94213BED0EF9}" srcOrd="1" destOrd="0" parTransId="{0C282281-BC54-457A-B9E0-3A239D683975}" sibTransId="{49642499-25F7-4286-AE59-5E2877F4FEDE}"/>
    <dgm:cxn modelId="{5F6A7F1C-DD91-4FA9-A3CC-495B7B31C995}" srcId="{8EEDD1A9-065F-4CEB-B5CC-B38DB192909F}" destId="{66E78C71-CEA8-4C2A-8DE6-8A304DD5584D}" srcOrd="0" destOrd="0" parTransId="{8197F4D6-2900-4E3C-B1B2-D31166DFE7A7}" sibTransId="{9C140FCA-35E9-4015-A221-6B93B71BB9F9}"/>
    <dgm:cxn modelId="{2483C81E-A794-4F95-BFEA-B43F18F2DF2B}" type="presOf" srcId="{BD4E6DCA-8EDE-4660-96AD-3A1ABDC3E527}" destId="{C3081448-051F-47C6-A934-6F6190BF4A51}" srcOrd="0" destOrd="0" presId="urn:microsoft.com/office/officeart/2005/8/layout/StepDownProcess"/>
    <dgm:cxn modelId="{44F3D940-9489-4507-A410-9F998B85B79D}" type="presOf" srcId="{8EEDD1A9-065F-4CEB-B5CC-B38DB192909F}" destId="{5A938B3D-763E-4D0D-A971-D0865BF9532B}" srcOrd="0" destOrd="0" presId="urn:microsoft.com/office/officeart/2005/8/layout/StepDownProcess"/>
    <dgm:cxn modelId="{A3C6F35C-B01D-42E1-A1E2-4C1EAC26C40C}" type="presOf" srcId="{ED848AEA-65E5-4413-B0BD-0424EDE00D71}" destId="{7DDBB1A3-8381-4008-A6FF-6AC3E08151F4}" srcOrd="0" destOrd="0" presId="urn:microsoft.com/office/officeart/2005/8/layout/StepDownProcess"/>
    <dgm:cxn modelId="{FEA6AB66-C208-4141-92CE-0D5C13CC673D}" type="presOf" srcId="{E952BB5B-28EE-481F-A546-94213BED0EF9}" destId="{C3081448-051F-47C6-A934-6F6190BF4A51}" srcOrd="0" destOrd="1" presId="urn:microsoft.com/office/officeart/2005/8/layout/StepDownProcess"/>
    <dgm:cxn modelId="{C33C2F48-7C0C-4900-A50B-A815D9EDF2BC}" type="presOf" srcId="{2AEC9121-FA8C-4055-8FC9-893F0920B623}" destId="{25227A40-613C-40E8-B414-DF67E5A0583B}" srcOrd="0" destOrd="0" presId="urn:microsoft.com/office/officeart/2005/8/layout/StepDownProcess"/>
    <dgm:cxn modelId="{1A73548A-A5C0-4258-AB8F-35FA3F18899E}" srcId="{ED848AEA-65E5-4413-B0BD-0424EDE00D71}" destId="{2AEC9121-FA8C-4055-8FC9-893F0920B623}" srcOrd="2" destOrd="0" parTransId="{9DA5F0D9-760E-474C-BEC3-507ED13D8AA0}" sibTransId="{0E5E5086-1424-415D-BE40-12F1C4DE0CEB}"/>
    <dgm:cxn modelId="{5CA13EAB-BF16-4841-BCBF-2109417D2BE8}" type="presOf" srcId="{D1559FDA-6536-4653-BF33-7D57151F95B3}" destId="{B8A16AA9-B99D-4478-91D5-F147B1E7AD11}" srcOrd="0" destOrd="0" presId="urn:microsoft.com/office/officeart/2005/8/layout/StepDownProcess"/>
    <dgm:cxn modelId="{21B137BC-69C8-4034-BCDA-FC2BE24BBF72}" type="presOf" srcId="{613FB25F-20A2-4348-8536-96B8970211ED}" destId="{860866C2-B722-4BF6-8D3E-A441FAFB7D54}" srcOrd="0" destOrd="0" presId="urn:microsoft.com/office/officeart/2005/8/layout/StepDownProcess"/>
    <dgm:cxn modelId="{7921AEBF-0AE9-410C-88BE-729B566EE224}" srcId="{ED848AEA-65E5-4413-B0BD-0424EDE00D71}" destId="{8EEDD1A9-065F-4CEB-B5CC-B38DB192909F}" srcOrd="0" destOrd="0" parTransId="{2A16091A-2A74-4478-BF71-AE702CB9DC94}" sibTransId="{93ED3295-0779-413F-B836-C51F594FDCBF}"/>
    <dgm:cxn modelId="{5CB1B9C6-9681-4B8E-BC75-F6122CB3FA00}" srcId="{D1559FDA-6536-4653-BF33-7D57151F95B3}" destId="{613FB25F-20A2-4348-8536-96B8970211ED}" srcOrd="0" destOrd="0" parTransId="{8EA665A2-D835-47C2-B58C-E3E14C7EE630}" sibTransId="{78A1D236-8213-478E-A3CB-B9308195E8C8}"/>
    <dgm:cxn modelId="{E8FA13CC-7E14-44CE-80B6-C74A85079E2D}" srcId="{8EEDD1A9-065F-4CEB-B5CC-B38DB192909F}" destId="{97AFFBF3-69A2-483B-BD23-CC52CB272812}" srcOrd="1" destOrd="0" parTransId="{6C4BA37A-134F-45D9-831D-0C3B779E84A4}" sibTransId="{59C43131-D71B-47ED-8DB3-EB335A5639BB}"/>
    <dgm:cxn modelId="{513DA9D6-847C-44F7-97A4-E2AD171712E8}" srcId="{2AEC9121-FA8C-4055-8FC9-893F0920B623}" destId="{BD4E6DCA-8EDE-4660-96AD-3A1ABDC3E527}" srcOrd="0" destOrd="0" parTransId="{8C96E202-344B-4BDE-B53E-7797CF3C7055}" sibTransId="{3B4258CD-F15E-467A-B70B-37A1D797D533}"/>
    <dgm:cxn modelId="{838652F5-4312-4E63-A885-65049177457F}" srcId="{ED848AEA-65E5-4413-B0BD-0424EDE00D71}" destId="{D1559FDA-6536-4653-BF33-7D57151F95B3}" srcOrd="1" destOrd="0" parTransId="{A7CB3BC1-D9D6-4A50-B5AC-A0A8A9B1A0B3}" sibTransId="{EC0EB963-0605-476C-997A-9D678208AEF4}"/>
    <dgm:cxn modelId="{7B23F321-14C6-4A20-8A50-60FD77791046}" type="presParOf" srcId="{7DDBB1A3-8381-4008-A6FF-6AC3E08151F4}" destId="{DE5D69BA-C30D-48D0-BCB7-3644F8AC9B5C}" srcOrd="0" destOrd="0" presId="urn:microsoft.com/office/officeart/2005/8/layout/StepDownProcess"/>
    <dgm:cxn modelId="{B12EC6EF-5051-4181-BC12-3CA1AAE71312}" type="presParOf" srcId="{DE5D69BA-C30D-48D0-BCB7-3644F8AC9B5C}" destId="{8375F8BB-8493-4A32-A3FB-C9CBB9179677}" srcOrd="0" destOrd="0" presId="urn:microsoft.com/office/officeart/2005/8/layout/StepDownProcess"/>
    <dgm:cxn modelId="{96169552-54FD-4EB4-A649-AE023CDC3954}" type="presParOf" srcId="{DE5D69BA-C30D-48D0-BCB7-3644F8AC9B5C}" destId="{5A938B3D-763E-4D0D-A971-D0865BF9532B}" srcOrd="1" destOrd="0" presId="urn:microsoft.com/office/officeart/2005/8/layout/StepDownProcess"/>
    <dgm:cxn modelId="{7ABB26D3-73FE-44A5-84EA-471277653F2E}" type="presParOf" srcId="{DE5D69BA-C30D-48D0-BCB7-3644F8AC9B5C}" destId="{CE67B7FA-043A-42C7-AF92-73CBB1CCB692}" srcOrd="2" destOrd="0" presId="urn:microsoft.com/office/officeart/2005/8/layout/StepDownProcess"/>
    <dgm:cxn modelId="{BAD44F6C-07C5-4B16-9C3F-DE5D48B2419E}" type="presParOf" srcId="{7DDBB1A3-8381-4008-A6FF-6AC3E08151F4}" destId="{79B4A342-876B-4C45-9E09-BE7465100653}" srcOrd="1" destOrd="0" presId="urn:microsoft.com/office/officeart/2005/8/layout/StepDownProcess"/>
    <dgm:cxn modelId="{ECA67C2B-CB63-4DA0-8670-33691BF2423C}" type="presParOf" srcId="{7DDBB1A3-8381-4008-A6FF-6AC3E08151F4}" destId="{96307382-9CCD-4C56-BE08-2022B9A6E4A4}" srcOrd="2" destOrd="0" presId="urn:microsoft.com/office/officeart/2005/8/layout/StepDownProcess"/>
    <dgm:cxn modelId="{645A5470-E0EB-43F2-A138-6B76612D6BD6}" type="presParOf" srcId="{96307382-9CCD-4C56-BE08-2022B9A6E4A4}" destId="{0689CE63-44A4-4E4F-8326-ABBF3F4A6902}" srcOrd="0" destOrd="0" presId="urn:microsoft.com/office/officeart/2005/8/layout/StepDownProcess"/>
    <dgm:cxn modelId="{4698B078-462A-463D-8519-34982EA3DDD0}" type="presParOf" srcId="{96307382-9CCD-4C56-BE08-2022B9A6E4A4}" destId="{B8A16AA9-B99D-4478-91D5-F147B1E7AD11}" srcOrd="1" destOrd="0" presId="urn:microsoft.com/office/officeart/2005/8/layout/StepDownProcess"/>
    <dgm:cxn modelId="{D793665B-4451-4387-A960-91EA21B0CC38}" type="presParOf" srcId="{96307382-9CCD-4C56-BE08-2022B9A6E4A4}" destId="{860866C2-B722-4BF6-8D3E-A441FAFB7D54}" srcOrd="2" destOrd="0" presId="urn:microsoft.com/office/officeart/2005/8/layout/StepDownProcess"/>
    <dgm:cxn modelId="{E6CE3283-9434-42A5-9EA7-D38294E11F07}" type="presParOf" srcId="{7DDBB1A3-8381-4008-A6FF-6AC3E08151F4}" destId="{5F56AA30-E509-4FC2-A875-FA8A37920C22}" srcOrd="3" destOrd="0" presId="urn:microsoft.com/office/officeart/2005/8/layout/StepDownProcess"/>
    <dgm:cxn modelId="{BDA9F36F-9022-4EDF-A0EA-A5D2FEA53D34}" type="presParOf" srcId="{7DDBB1A3-8381-4008-A6FF-6AC3E08151F4}" destId="{6685E2B4-D687-443C-86BA-62B554BEBC49}" srcOrd="4" destOrd="0" presId="urn:microsoft.com/office/officeart/2005/8/layout/StepDownProcess"/>
    <dgm:cxn modelId="{15F44E28-6D7F-4E9C-B84F-65762F5549B3}" type="presParOf" srcId="{6685E2B4-D687-443C-86BA-62B554BEBC49}" destId="{25227A40-613C-40E8-B414-DF67E5A0583B}" srcOrd="0" destOrd="0" presId="urn:microsoft.com/office/officeart/2005/8/layout/StepDownProcess"/>
    <dgm:cxn modelId="{67DD873D-64E3-451E-BED4-C0201E8733E4}" type="presParOf" srcId="{6685E2B4-D687-443C-86BA-62B554BEBC49}" destId="{C3081448-051F-47C6-A934-6F6190BF4A51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848AEA-65E5-4413-B0BD-0424EDE00D71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EEDD1A9-065F-4CEB-B5CC-B38DB192909F}">
      <dgm:prSet phldrT="[텍스트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en-US" altLang="ko-KR" sz="2800" dirty="0"/>
            <a:t>3. </a:t>
          </a:r>
          <a:r>
            <a:rPr lang="ko-KR" altLang="en-US" sz="2400" dirty="0" err="1"/>
            <a:t>귀무가설과</a:t>
          </a:r>
          <a:r>
            <a:rPr lang="ko-KR" altLang="en-US" sz="2400" dirty="0"/>
            <a:t> 대립가설</a:t>
          </a:r>
          <a:endParaRPr lang="ko-KR" altLang="en-US" sz="2800" dirty="0"/>
        </a:p>
      </dgm:t>
    </dgm:pt>
    <dgm:pt modelId="{2A16091A-2A74-4478-BF71-AE702CB9DC94}" type="parTrans" cxnId="{7921AEBF-0AE9-410C-88BE-729B566EE224}">
      <dgm:prSet/>
      <dgm:spPr/>
      <dgm:t>
        <a:bodyPr/>
        <a:lstStyle/>
        <a:p>
          <a:pPr latinLnBrk="1"/>
          <a:endParaRPr lang="ko-KR" altLang="en-US"/>
        </a:p>
      </dgm:t>
    </dgm:pt>
    <dgm:pt modelId="{93ED3295-0779-413F-B836-C51F594FDCBF}" type="sibTrans" cxnId="{7921AEBF-0AE9-410C-88BE-729B566EE224}">
      <dgm:prSet/>
      <dgm:spPr/>
      <dgm:t>
        <a:bodyPr/>
        <a:lstStyle/>
        <a:p>
          <a:pPr latinLnBrk="1"/>
          <a:endParaRPr lang="ko-KR" altLang="en-US"/>
        </a:p>
      </dgm:t>
    </dgm:pt>
    <dgm:pt modelId="{66E78C71-CEA8-4C2A-8DE6-8A304DD5584D}">
      <dgm:prSet phldrT="[텍스트]"/>
      <dgm:spPr/>
      <dgm:t>
        <a:bodyPr/>
        <a:lstStyle/>
        <a:p>
          <a:pPr latinLnBrk="1"/>
          <a:r>
            <a:rPr lang="ko-KR" altLang="en-US" dirty="0"/>
            <a:t>가설을 세운다</a:t>
          </a:r>
          <a:r>
            <a:rPr lang="en-US" altLang="ko-KR" dirty="0"/>
            <a:t>.</a:t>
          </a:r>
          <a:endParaRPr lang="ko-KR" altLang="en-US" dirty="0"/>
        </a:p>
      </dgm:t>
    </dgm:pt>
    <dgm:pt modelId="{8197F4D6-2900-4E3C-B1B2-D31166DFE7A7}" type="parTrans" cxnId="{5F6A7F1C-DD91-4FA9-A3CC-495B7B31C995}">
      <dgm:prSet/>
      <dgm:spPr/>
      <dgm:t>
        <a:bodyPr/>
        <a:lstStyle/>
        <a:p>
          <a:pPr latinLnBrk="1"/>
          <a:endParaRPr lang="ko-KR" altLang="en-US"/>
        </a:p>
      </dgm:t>
    </dgm:pt>
    <dgm:pt modelId="{9C140FCA-35E9-4015-A221-6B93B71BB9F9}" type="sibTrans" cxnId="{5F6A7F1C-DD91-4FA9-A3CC-495B7B31C995}">
      <dgm:prSet/>
      <dgm:spPr/>
      <dgm:t>
        <a:bodyPr/>
        <a:lstStyle/>
        <a:p>
          <a:pPr latinLnBrk="1"/>
          <a:endParaRPr lang="ko-KR" altLang="en-US"/>
        </a:p>
      </dgm:t>
    </dgm:pt>
    <dgm:pt modelId="{613FB25F-20A2-4348-8536-96B8970211ED}">
      <dgm:prSet phldrT="[텍스트]"/>
      <dgm:spPr/>
      <dgm:t>
        <a:bodyPr/>
        <a:lstStyle/>
        <a:p>
          <a:pPr latinLnBrk="1"/>
          <a:r>
            <a:rPr lang="en-US" altLang="ko-KR" dirty="0"/>
            <a:t> T-</a:t>
          </a:r>
          <a:r>
            <a:rPr lang="ko-KR" altLang="en-US" dirty="0"/>
            <a:t>검정</a:t>
          </a:r>
        </a:p>
      </dgm:t>
    </dgm:pt>
    <dgm:pt modelId="{8EA665A2-D835-47C2-B58C-E3E14C7EE630}" type="parTrans" cxnId="{5CB1B9C6-9681-4B8E-BC75-F6122CB3FA00}">
      <dgm:prSet/>
      <dgm:spPr/>
      <dgm:t>
        <a:bodyPr/>
        <a:lstStyle/>
        <a:p>
          <a:pPr latinLnBrk="1"/>
          <a:endParaRPr lang="ko-KR" altLang="en-US"/>
        </a:p>
      </dgm:t>
    </dgm:pt>
    <dgm:pt modelId="{78A1D236-8213-478E-A3CB-B9308195E8C8}" type="sibTrans" cxnId="{5CB1B9C6-9681-4B8E-BC75-F6122CB3FA00}">
      <dgm:prSet/>
      <dgm:spPr/>
      <dgm:t>
        <a:bodyPr/>
        <a:lstStyle/>
        <a:p>
          <a:pPr latinLnBrk="1"/>
          <a:endParaRPr lang="ko-KR" altLang="en-US"/>
        </a:p>
      </dgm:t>
    </dgm:pt>
    <dgm:pt modelId="{2AEC9121-FA8C-4055-8FC9-893F0920B623}">
      <dgm:prSet phldrT="[텍스트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en-US" altLang="ko-KR" sz="2400" dirty="0"/>
            <a:t>3. </a:t>
          </a:r>
          <a:r>
            <a:rPr lang="ko-KR" altLang="en-US" sz="2400" dirty="0"/>
            <a:t>데이터 분석</a:t>
          </a:r>
        </a:p>
      </dgm:t>
    </dgm:pt>
    <dgm:pt modelId="{9DA5F0D9-760E-474C-BEC3-507ED13D8AA0}" type="parTrans" cxnId="{1A73548A-A5C0-4258-AB8F-35FA3F18899E}">
      <dgm:prSet/>
      <dgm:spPr/>
      <dgm:t>
        <a:bodyPr/>
        <a:lstStyle/>
        <a:p>
          <a:pPr latinLnBrk="1"/>
          <a:endParaRPr lang="ko-KR" altLang="en-US"/>
        </a:p>
      </dgm:t>
    </dgm:pt>
    <dgm:pt modelId="{0E5E5086-1424-415D-BE40-12F1C4DE0CEB}" type="sibTrans" cxnId="{1A73548A-A5C0-4258-AB8F-35FA3F18899E}">
      <dgm:prSet/>
      <dgm:spPr/>
      <dgm:t>
        <a:bodyPr/>
        <a:lstStyle/>
        <a:p>
          <a:pPr latinLnBrk="1"/>
          <a:endParaRPr lang="ko-KR" altLang="en-US"/>
        </a:p>
      </dgm:t>
    </dgm:pt>
    <dgm:pt modelId="{BD4E6DCA-8EDE-4660-96AD-3A1ABDC3E527}">
      <dgm:prSet phldrT="[텍스트]" custT="1"/>
      <dgm:spPr/>
      <dgm:t>
        <a:bodyPr/>
        <a:lstStyle/>
        <a:p>
          <a:pPr latinLnBrk="1"/>
          <a:r>
            <a:rPr lang="ko-KR" altLang="en-US" sz="1800" dirty="0"/>
            <a:t>다중 선형회귀</a:t>
          </a:r>
        </a:p>
      </dgm:t>
    </dgm:pt>
    <dgm:pt modelId="{8C96E202-344B-4BDE-B53E-7797CF3C7055}" type="parTrans" cxnId="{513DA9D6-847C-44F7-97A4-E2AD171712E8}">
      <dgm:prSet/>
      <dgm:spPr/>
      <dgm:t>
        <a:bodyPr/>
        <a:lstStyle/>
        <a:p>
          <a:pPr latinLnBrk="1"/>
          <a:endParaRPr lang="ko-KR" altLang="en-US"/>
        </a:p>
      </dgm:t>
    </dgm:pt>
    <dgm:pt modelId="{3B4258CD-F15E-467A-B70B-37A1D797D533}" type="sibTrans" cxnId="{513DA9D6-847C-44F7-97A4-E2AD171712E8}">
      <dgm:prSet/>
      <dgm:spPr/>
      <dgm:t>
        <a:bodyPr/>
        <a:lstStyle/>
        <a:p>
          <a:pPr latinLnBrk="1"/>
          <a:endParaRPr lang="ko-KR" altLang="en-US"/>
        </a:p>
      </dgm:t>
    </dgm:pt>
    <dgm:pt modelId="{97AFFBF3-69A2-483B-BD23-CC52CB272812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r>
            <a:rPr lang="ko-KR" altLang="en-US" dirty="0" err="1"/>
            <a:t>귀무가설</a:t>
          </a:r>
          <a:r>
            <a:rPr lang="en-US" altLang="ko-KR" dirty="0"/>
            <a:t>: </a:t>
          </a:r>
          <a:r>
            <a:rPr lang="ko-KR" altLang="en-US" dirty="0"/>
            <a:t>인구이동에 따라 집값은 상관이 없다</a:t>
          </a:r>
          <a:r>
            <a:rPr lang="en-US" altLang="ko-KR" dirty="0"/>
            <a:t>.</a:t>
          </a:r>
          <a:endParaRPr lang="ko-KR" altLang="en-US" dirty="0"/>
        </a:p>
      </dgm:t>
    </dgm:pt>
    <dgm:pt modelId="{6C4BA37A-134F-45D9-831D-0C3B779E84A4}" type="parTrans" cxnId="{E8FA13CC-7E14-44CE-80B6-C74A85079E2D}">
      <dgm:prSet/>
      <dgm:spPr/>
      <dgm:t>
        <a:bodyPr/>
        <a:lstStyle/>
        <a:p>
          <a:pPr latinLnBrk="1"/>
          <a:endParaRPr lang="ko-KR" altLang="en-US"/>
        </a:p>
      </dgm:t>
    </dgm:pt>
    <dgm:pt modelId="{59C43131-D71B-47ED-8DB3-EB335A5639BB}" type="sibTrans" cxnId="{E8FA13CC-7E14-44CE-80B6-C74A85079E2D}">
      <dgm:prSet/>
      <dgm:spPr/>
      <dgm:t>
        <a:bodyPr/>
        <a:lstStyle/>
        <a:p>
          <a:pPr latinLnBrk="1"/>
          <a:endParaRPr lang="ko-KR" altLang="en-US"/>
        </a:p>
      </dgm:t>
    </dgm:pt>
    <dgm:pt modelId="{D1559FDA-6536-4653-BF33-7D57151F95B3}">
      <dgm:prSet phldrT="[텍스트]" custT="1"/>
      <dgm:spPr>
        <a:solidFill>
          <a:schemeClr val="accent3">
            <a:lumMod val="60000"/>
            <a:lumOff val="40000"/>
          </a:schemeClr>
        </a:solidFill>
      </dgm:spPr>
      <dgm:t>
        <a:bodyPr/>
        <a:lstStyle/>
        <a:p>
          <a:pPr latinLnBrk="1"/>
          <a:r>
            <a:rPr lang="en-US" altLang="ko-KR" sz="2400" dirty="0"/>
            <a:t>2. </a:t>
          </a:r>
          <a:r>
            <a:rPr lang="ko-KR" altLang="en-US" sz="2400" dirty="0"/>
            <a:t>검정</a:t>
          </a:r>
        </a:p>
      </dgm:t>
    </dgm:pt>
    <dgm:pt modelId="{EC0EB963-0605-476C-997A-9D678208AEF4}" type="sibTrans" cxnId="{838652F5-4312-4E63-A885-65049177457F}">
      <dgm:prSet/>
      <dgm:spPr/>
      <dgm:t>
        <a:bodyPr/>
        <a:lstStyle/>
        <a:p>
          <a:pPr latinLnBrk="1"/>
          <a:endParaRPr lang="ko-KR" altLang="en-US"/>
        </a:p>
      </dgm:t>
    </dgm:pt>
    <dgm:pt modelId="{A7CB3BC1-D9D6-4A50-B5AC-A0A8A9B1A0B3}" type="parTrans" cxnId="{838652F5-4312-4E63-A885-65049177457F}">
      <dgm:prSet/>
      <dgm:spPr/>
      <dgm:t>
        <a:bodyPr/>
        <a:lstStyle/>
        <a:p>
          <a:pPr latinLnBrk="1"/>
          <a:endParaRPr lang="ko-KR" altLang="en-US"/>
        </a:p>
      </dgm:t>
    </dgm:pt>
    <dgm:pt modelId="{6107FD4E-A1A6-4E41-81B7-112B3BB24116}">
      <dgm:prSet phldrT="[텍스트]"/>
      <dgm:spPr/>
      <dgm:t>
        <a:bodyPr/>
        <a:lstStyle/>
        <a:p>
          <a:pPr latinLnBrk="1"/>
          <a:r>
            <a:rPr lang="ko-KR" altLang="en-US" dirty="0"/>
            <a:t>대립가설</a:t>
          </a:r>
          <a:r>
            <a:rPr lang="en-US" altLang="ko-KR" dirty="0"/>
            <a:t>: </a:t>
          </a:r>
          <a:r>
            <a:rPr lang="ko-KR" altLang="en-US" dirty="0"/>
            <a:t>인구이동에 따라 집값은 상관이 있다</a:t>
          </a:r>
          <a:r>
            <a:rPr lang="en-US" altLang="ko-KR" dirty="0"/>
            <a:t>.</a:t>
          </a:r>
          <a:endParaRPr lang="ko-KR" altLang="en-US" dirty="0"/>
        </a:p>
      </dgm:t>
    </dgm:pt>
    <dgm:pt modelId="{171721AC-99A7-4BDE-A630-6485A761EE1A}" type="parTrans" cxnId="{F34EB86A-6A06-4510-822B-C63DAD6B8199}">
      <dgm:prSet/>
      <dgm:spPr/>
      <dgm:t>
        <a:bodyPr/>
        <a:lstStyle/>
        <a:p>
          <a:pPr latinLnBrk="1"/>
          <a:endParaRPr lang="ko-KR" altLang="en-US"/>
        </a:p>
      </dgm:t>
    </dgm:pt>
    <dgm:pt modelId="{03349BF7-9EA6-4365-8642-C202FF07F327}" type="sibTrans" cxnId="{F34EB86A-6A06-4510-822B-C63DAD6B8199}">
      <dgm:prSet/>
      <dgm:spPr/>
      <dgm:t>
        <a:bodyPr/>
        <a:lstStyle/>
        <a:p>
          <a:pPr latinLnBrk="1"/>
          <a:endParaRPr lang="ko-KR" altLang="en-US"/>
        </a:p>
      </dgm:t>
    </dgm:pt>
    <dgm:pt modelId="{CEBA028A-6A9C-4D7E-A845-5FE1544C0D51}">
      <dgm:prSet phldrT="[텍스트]"/>
      <dgm:spPr/>
      <dgm:t>
        <a:bodyPr/>
        <a:lstStyle/>
        <a:p>
          <a:pPr latinLnBrk="1"/>
          <a:r>
            <a:rPr lang="ko-KR" altLang="en-US" dirty="0" err="1"/>
            <a:t>카이제곱</a:t>
          </a:r>
          <a:r>
            <a:rPr lang="ko-KR" altLang="en-US" dirty="0"/>
            <a:t> 검정</a:t>
          </a:r>
        </a:p>
      </dgm:t>
    </dgm:pt>
    <dgm:pt modelId="{A5906DC0-4BCA-4C15-8154-327436787F5B}" type="parTrans" cxnId="{F9F65506-4ED8-4869-B132-34EA0E3C7C42}">
      <dgm:prSet/>
      <dgm:spPr/>
      <dgm:t>
        <a:bodyPr/>
        <a:lstStyle/>
        <a:p>
          <a:pPr latinLnBrk="1"/>
          <a:endParaRPr lang="ko-KR" altLang="en-US"/>
        </a:p>
      </dgm:t>
    </dgm:pt>
    <dgm:pt modelId="{94F7A471-8CE5-41BF-B1A7-B47CD9B2B5C3}" type="sibTrans" cxnId="{F9F65506-4ED8-4869-B132-34EA0E3C7C42}">
      <dgm:prSet/>
      <dgm:spPr/>
      <dgm:t>
        <a:bodyPr/>
        <a:lstStyle/>
        <a:p>
          <a:pPr latinLnBrk="1"/>
          <a:endParaRPr lang="ko-KR" altLang="en-US"/>
        </a:p>
      </dgm:t>
    </dgm:pt>
    <dgm:pt modelId="{C3E1524A-F56E-4CD4-B651-6F3CDBB1E8F2}">
      <dgm:prSet phldrT="[텍스트]" custT="1"/>
      <dgm:spPr/>
      <dgm:t>
        <a:bodyPr/>
        <a:lstStyle/>
        <a:p>
          <a:pPr latinLnBrk="1"/>
          <a:r>
            <a:rPr lang="ko-KR" altLang="en-US" sz="1800" dirty="0"/>
            <a:t>시계열 분석활용</a:t>
          </a:r>
        </a:p>
      </dgm:t>
    </dgm:pt>
    <dgm:pt modelId="{11FE3ED0-850B-4B5D-9581-057C4B382787}" type="parTrans" cxnId="{820CBC71-14DC-471F-8E7B-955E37025BD8}">
      <dgm:prSet/>
      <dgm:spPr/>
      <dgm:t>
        <a:bodyPr/>
        <a:lstStyle/>
        <a:p>
          <a:pPr latinLnBrk="1"/>
          <a:endParaRPr lang="ko-KR" altLang="en-US"/>
        </a:p>
      </dgm:t>
    </dgm:pt>
    <dgm:pt modelId="{08697FBD-C793-41C9-8916-CA6239E0EFE1}" type="sibTrans" cxnId="{820CBC71-14DC-471F-8E7B-955E37025BD8}">
      <dgm:prSet/>
      <dgm:spPr/>
      <dgm:t>
        <a:bodyPr/>
        <a:lstStyle/>
        <a:p>
          <a:pPr latinLnBrk="1"/>
          <a:endParaRPr lang="ko-KR" altLang="en-US"/>
        </a:p>
      </dgm:t>
    </dgm:pt>
    <dgm:pt modelId="{7DDBB1A3-8381-4008-A6FF-6AC3E08151F4}" type="pres">
      <dgm:prSet presAssocID="{ED848AEA-65E5-4413-B0BD-0424EDE00D71}" presName="rootnode" presStyleCnt="0">
        <dgm:presLayoutVars>
          <dgm:chMax/>
          <dgm:chPref/>
          <dgm:dir/>
          <dgm:animLvl val="lvl"/>
        </dgm:presLayoutVars>
      </dgm:prSet>
      <dgm:spPr/>
    </dgm:pt>
    <dgm:pt modelId="{DE5D69BA-C30D-48D0-BCB7-3644F8AC9B5C}" type="pres">
      <dgm:prSet presAssocID="{8EEDD1A9-065F-4CEB-B5CC-B38DB192909F}" presName="composite" presStyleCnt="0"/>
      <dgm:spPr/>
    </dgm:pt>
    <dgm:pt modelId="{8375F8BB-8493-4A32-A3FB-C9CBB9179677}" type="pres">
      <dgm:prSet presAssocID="{8EEDD1A9-065F-4CEB-B5CC-B38DB192909F}" presName="bentUpArrow1" presStyleLbl="alignImgPlace1" presStyleIdx="0" presStyleCnt="2"/>
      <dgm:spPr/>
    </dgm:pt>
    <dgm:pt modelId="{5A938B3D-763E-4D0D-A971-D0865BF9532B}" type="pres">
      <dgm:prSet presAssocID="{8EEDD1A9-065F-4CEB-B5CC-B38DB192909F}" presName="ParentText" presStyleLbl="node1" presStyleIdx="0" presStyleCnt="3" custScaleX="104377" custScaleY="121974" custLinFactNeighborX="4902" custLinFactNeighborY="-4377">
        <dgm:presLayoutVars>
          <dgm:chMax val="1"/>
          <dgm:chPref val="1"/>
          <dgm:bulletEnabled val="1"/>
        </dgm:presLayoutVars>
      </dgm:prSet>
      <dgm:spPr/>
    </dgm:pt>
    <dgm:pt modelId="{CE67B7FA-043A-42C7-AF92-73CBB1CCB692}" type="pres">
      <dgm:prSet presAssocID="{8EEDD1A9-065F-4CEB-B5CC-B38DB192909F}" presName="ChildText" presStyleLbl="revTx" presStyleIdx="0" presStyleCnt="3" custScaleX="429759" custLinFactX="78843" custLinFactNeighborX="100000">
        <dgm:presLayoutVars>
          <dgm:chMax val="0"/>
          <dgm:chPref val="0"/>
          <dgm:bulletEnabled val="1"/>
        </dgm:presLayoutVars>
      </dgm:prSet>
      <dgm:spPr/>
    </dgm:pt>
    <dgm:pt modelId="{79B4A342-876B-4C45-9E09-BE7465100653}" type="pres">
      <dgm:prSet presAssocID="{93ED3295-0779-413F-B836-C51F594FDCBF}" presName="sibTrans" presStyleCnt="0"/>
      <dgm:spPr/>
    </dgm:pt>
    <dgm:pt modelId="{96307382-9CCD-4C56-BE08-2022B9A6E4A4}" type="pres">
      <dgm:prSet presAssocID="{D1559FDA-6536-4653-BF33-7D57151F95B3}" presName="composite" presStyleCnt="0"/>
      <dgm:spPr/>
    </dgm:pt>
    <dgm:pt modelId="{0689CE63-44A4-4E4F-8326-ABBF3F4A6902}" type="pres">
      <dgm:prSet presAssocID="{D1559FDA-6536-4653-BF33-7D57151F95B3}" presName="bentUpArrow1" presStyleLbl="alignImgPlace1" presStyleIdx="1" presStyleCnt="2" custLinFactNeighborX="-32616"/>
      <dgm:spPr/>
    </dgm:pt>
    <dgm:pt modelId="{B8A16AA9-B99D-4478-91D5-F147B1E7AD11}" type="pres">
      <dgm:prSet presAssocID="{D1559FDA-6536-4653-BF33-7D57151F95B3}" presName="ParentText" presStyleLbl="node1" presStyleIdx="1" presStyleCnt="3" custLinFactNeighborX="-53307" custLinFactNeighborY="-4377">
        <dgm:presLayoutVars>
          <dgm:chMax val="1"/>
          <dgm:chPref val="1"/>
          <dgm:bulletEnabled val="1"/>
        </dgm:presLayoutVars>
      </dgm:prSet>
      <dgm:spPr/>
    </dgm:pt>
    <dgm:pt modelId="{860866C2-B722-4BF6-8D3E-A441FAFB7D54}" type="pres">
      <dgm:prSet presAssocID="{D1559FDA-6536-4653-BF33-7D57151F95B3}" presName="ChildText" presStyleLbl="revTx" presStyleIdx="1" presStyleCnt="3" custLinFactNeighborX="-71469" custLinFactNeighborY="-4332">
        <dgm:presLayoutVars>
          <dgm:chMax val="0"/>
          <dgm:chPref val="0"/>
          <dgm:bulletEnabled val="1"/>
        </dgm:presLayoutVars>
      </dgm:prSet>
      <dgm:spPr/>
    </dgm:pt>
    <dgm:pt modelId="{5F56AA30-E509-4FC2-A875-FA8A37920C22}" type="pres">
      <dgm:prSet presAssocID="{EC0EB963-0605-476C-997A-9D678208AEF4}" presName="sibTrans" presStyleCnt="0"/>
      <dgm:spPr/>
    </dgm:pt>
    <dgm:pt modelId="{6685E2B4-D687-443C-86BA-62B554BEBC49}" type="pres">
      <dgm:prSet presAssocID="{2AEC9121-FA8C-4055-8FC9-893F0920B623}" presName="composite" presStyleCnt="0"/>
      <dgm:spPr/>
    </dgm:pt>
    <dgm:pt modelId="{25227A40-613C-40E8-B414-DF67E5A0583B}" type="pres">
      <dgm:prSet presAssocID="{2AEC9121-FA8C-4055-8FC9-893F0920B623}" presName="ParentText" presStyleLbl="node1" presStyleIdx="2" presStyleCnt="3" custLinFactNeighborX="-91553" custLinFactNeighborY="-60">
        <dgm:presLayoutVars>
          <dgm:chMax val="1"/>
          <dgm:chPref val="1"/>
          <dgm:bulletEnabled val="1"/>
        </dgm:presLayoutVars>
      </dgm:prSet>
      <dgm:spPr/>
    </dgm:pt>
    <dgm:pt modelId="{A85F3F01-42B9-47BE-B5C6-153D445DC3C5}" type="pres">
      <dgm:prSet presAssocID="{2AEC9121-FA8C-4055-8FC9-893F0920B623}" presName="FinalChildText" presStyleLbl="revTx" presStyleIdx="2" presStyleCnt="3" custScaleX="198216" custLinFactNeighborX="-72979" custLinFactNeighborY="-3473">
        <dgm:presLayoutVars>
          <dgm:chMax val="0"/>
          <dgm:chPref val="0"/>
          <dgm:bulletEnabled val="1"/>
        </dgm:presLayoutVars>
      </dgm:prSet>
      <dgm:spPr/>
    </dgm:pt>
  </dgm:ptLst>
  <dgm:cxnLst>
    <dgm:cxn modelId="{F9F65506-4ED8-4869-B132-34EA0E3C7C42}" srcId="{D1559FDA-6536-4653-BF33-7D57151F95B3}" destId="{CEBA028A-6A9C-4D7E-A845-5FE1544C0D51}" srcOrd="1" destOrd="0" parTransId="{A5906DC0-4BCA-4C15-8154-327436787F5B}" sibTransId="{94F7A471-8CE5-41BF-B1A7-B47CD9B2B5C3}"/>
    <dgm:cxn modelId="{CDD9730E-54F1-4D97-8729-235190D4BD56}" type="presOf" srcId="{97AFFBF3-69A2-483B-BD23-CC52CB272812}" destId="{CE67B7FA-043A-42C7-AF92-73CBB1CCB692}" srcOrd="0" destOrd="1" presId="urn:microsoft.com/office/officeart/2005/8/layout/StepDownProcess"/>
    <dgm:cxn modelId="{66A57D13-F4FE-4B7D-9420-21C4355117AA}" type="presOf" srcId="{66E78C71-CEA8-4C2A-8DE6-8A304DD5584D}" destId="{CE67B7FA-043A-42C7-AF92-73CBB1CCB692}" srcOrd="0" destOrd="0" presId="urn:microsoft.com/office/officeart/2005/8/layout/StepDownProcess"/>
    <dgm:cxn modelId="{1E91681B-AB9A-4DF2-B63F-4A2394EA3510}" type="presOf" srcId="{C3E1524A-F56E-4CD4-B651-6F3CDBB1E8F2}" destId="{A85F3F01-42B9-47BE-B5C6-153D445DC3C5}" srcOrd="0" destOrd="1" presId="urn:microsoft.com/office/officeart/2005/8/layout/StepDownProcess"/>
    <dgm:cxn modelId="{5F6A7F1C-DD91-4FA9-A3CC-495B7B31C995}" srcId="{8EEDD1A9-065F-4CEB-B5CC-B38DB192909F}" destId="{66E78C71-CEA8-4C2A-8DE6-8A304DD5584D}" srcOrd="0" destOrd="0" parTransId="{8197F4D6-2900-4E3C-B1B2-D31166DFE7A7}" sibTransId="{9C140FCA-35E9-4015-A221-6B93B71BB9F9}"/>
    <dgm:cxn modelId="{44F3D940-9489-4507-A410-9F998B85B79D}" type="presOf" srcId="{8EEDD1A9-065F-4CEB-B5CC-B38DB192909F}" destId="{5A938B3D-763E-4D0D-A971-D0865BF9532B}" srcOrd="0" destOrd="0" presId="urn:microsoft.com/office/officeart/2005/8/layout/StepDownProcess"/>
    <dgm:cxn modelId="{A3C6F35C-B01D-42E1-A1E2-4C1EAC26C40C}" type="presOf" srcId="{ED848AEA-65E5-4413-B0BD-0424EDE00D71}" destId="{7DDBB1A3-8381-4008-A6FF-6AC3E08151F4}" srcOrd="0" destOrd="0" presId="urn:microsoft.com/office/officeart/2005/8/layout/StepDownProcess"/>
    <dgm:cxn modelId="{C33C2F48-7C0C-4900-A50B-A815D9EDF2BC}" type="presOf" srcId="{2AEC9121-FA8C-4055-8FC9-893F0920B623}" destId="{25227A40-613C-40E8-B414-DF67E5A0583B}" srcOrd="0" destOrd="0" presId="urn:microsoft.com/office/officeart/2005/8/layout/StepDownProcess"/>
    <dgm:cxn modelId="{F34EB86A-6A06-4510-822B-C63DAD6B8199}" srcId="{8EEDD1A9-065F-4CEB-B5CC-B38DB192909F}" destId="{6107FD4E-A1A6-4E41-81B7-112B3BB24116}" srcOrd="2" destOrd="0" parTransId="{171721AC-99A7-4BDE-A630-6485A761EE1A}" sibTransId="{03349BF7-9EA6-4365-8642-C202FF07F327}"/>
    <dgm:cxn modelId="{820CBC71-14DC-471F-8E7B-955E37025BD8}" srcId="{2AEC9121-FA8C-4055-8FC9-893F0920B623}" destId="{C3E1524A-F56E-4CD4-B651-6F3CDBB1E8F2}" srcOrd="1" destOrd="0" parTransId="{11FE3ED0-850B-4B5D-9581-057C4B382787}" sibTransId="{08697FBD-C793-41C9-8916-CA6239E0EFE1}"/>
    <dgm:cxn modelId="{1A73548A-A5C0-4258-AB8F-35FA3F18899E}" srcId="{ED848AEA-65E5-4413-B0BD-0424EDE00D71}" destId="{2AEC9121-FA8C-4055-8FC9-893F0920B623}" srcOrd="2" destOrd="0" parTransId="{9DA5F0D9-760E-474C-BEC3-507ED13D8AA0}" sibTransId="{0E5E5086-1424-415D-BE40-12F1C4DE0CEB}"/>
    <dgm:cxn modelId="{26145BAA-DA35-4193-B48F-AF745500F40D}" type="presOf" srcId="{6107FD4E-A1A6-4E41-81B7-112B3BB24116}" destId="{CE67B7FA-043A-42C7-AF92-73CBB1CCB692}" srcOrd="0" destOrd="2" presId="urn:microsoft.com/office/officeart/2005/8/layout/StepDownProcess"/>
    <dgm:cxn modelId="{5CA13EAB-BF16-4841-BCBF-2109417D2BE8}" type="presOf" srcId="{D1559FDA-6536-4653-BF33-7D57151F95B3}" destId="{B8A16AA9-B99D-4478-91D5-F147B1E7AD11}" srcOrd="0" destOrd="0" presId="urn:microsoft.com/office/officeart/2005/8/layout/StepDownProcess"/>
    <dgm:cxn modelId="{21B137BC-69C8-4034-BCDA-FC2BE24BBF72}" type="presOf" srcId="{613FB25F-20A2-4348-8536-96B8970211ED}" destId="{860866C2-B722-4BF6-8D3E-A441FAFB7D54}" srcOrd="0" destOrd="0" presId="urn:microsoft.com/office/officeart/2005/8/layout/StepDownProcess"/>
    <dgm:cxn modelId="{7921AEBF-0AE9-410C-88BE-729B566EE224}" srcId="{ED848AEA-65E5-4413-B0BD-0424EDE00D71}" destId="{8EEDD1A9-065F-4CEB-B5CC-B38DB192909F}" srcOrd="0" destOrd="0" parTransId="{2A16091A-2A74-4478-BF71-AE702CB9DC94}" sibTransId="{93ED3295-0779-413F-B836-C51F594FDCBF}"/>
    <dgm:cxn modelId="{282127C3-D06D-4231-99AE-ECE8F91FF017}" type="presOf" srcId="{CEBA028A-6A9C-4D7E-A845-5FE1544C0D51}" destId="{860866C2-B722-4BF6-8D3E-A441FAFB7D54}" srcOrd="0" destOrd="1" presId="urn:microsoft.com/office/officeart/2005/8/layout/StepDownProcess"/>
    <dgm:cxn modelId="{5CB1B9C6-9681-4B8E-BC75-F6122CB3FA00}" srcId="{D1559FDA-6536-4653-BF33-7D57151F95B3}" destId="{613FB25F-20A2-4348-8536-96B8970211ED}" srcOrd="0" destOrd="0" parTransId="{8EA665A2-D835-47C2-B58C-E3E14C7EE630}" sibTransId="{78A1D236-8213-478E-A3CB-B9308195E8C8}"/>
    <dgm:cxn modelId="{E8FA13CC-7E14-44CE-80B6-C74A85079E2D}" srcId="{8EEDD1A9-065F-4CEB-B5CC-B38DB192909F}" destId="{97AFFBF3-69A2-483B-BD23-CC52CB272812}" srcOrd="1" destOrd="0" parTransId="{6C4BA37A-134F-45D9-831D-0C3B779E84A4}" sibTransId="{59C43131-D71B-47ED-8DB3-EB335A5639BB}"/>
    <dgm:cxn modelId="{513DA9D6-847C-44F7-97A4-E2AD171712E8}" srcId="{2AEC9121-FA8C-4055-8FC9-893F0920B623}" destId="{BD4E6DCA-8EDE-4660-96AD-3A1ABDC3E527}" srcOrd="0" destOrd="0" parTransId="{8C96E202-344B-4BDE-B53E-7797CF3C7055}" sibTransId="{3B4258CD-F15E-467A-B70B-37A1D797D533}"/>
    <dgm:cxn modelId="{4726E4EF-B6CF-481A-89A9-E370D5EC3202}" type="presOf" srcId="{BD4E6DCA-8EDE-4660-96AD-3A1ABDC3E527}" destId="{A85F3F01-42B9-47BE-B5C6-153D445DC3C5}" srcOrd="0" destOrd="0" presId="urn:microsoft.com/office/officeart/2005/8/layout/StepDownProcess"/>
    <dgm:cxn modelId="{838652F5-4312-4E63-A885-65049177457F}" srcId="{ED848AEA-65E5-4413-B0BD-0424EDE00D71}" destId="{D1559FDA-6536-4653-BF33-7D57151F95B3}" srcOrd="1" destOrd="0" parTransId="{A7CB3BC1-D9D6-4A50-B5AC-A0A8A9B1A0B3}" sibTransId="{EC0EB963-0605-476C-997A-9D678208AEF4}"/>
    <dgm:cxn modelId="{7B23F321-14C6-4A20-8A50-60FD77791046}" type="presParOf" srcId="{7DDBB1A3-8381-4008-A6FF-6AC3E08151F4}" destId="{DE5D69BA-C30D-48D0-BCB7-3644F8AC9B5C}" srcOrd="0" destOrd="0" presId="urn:microsoft.com/office/officeart/2005/8/layout/StepDownProcess"/>
    <dgm:cxn modelId="{B12EC6EF-5051-4181-BC12-3CA1AAE71312}" type="presParOf" srcId="{DE5D69BA-C30D-48D0-BCB7-3644F8AC9B5C}" destId="{8375F8BB-8493-4A32-A3FB-C9CBB9179677}" srcOrd="0" destOrd="0" presId="urn:microsoft.com/office/officeart/2005/8/layout/StepDownProcess"/>
    <dgm:cxn modelId="{96169552-54FD-4EB4-A649-AE023CDC3954}" type="presParOf" srcId="{DE5D69BA-C30D-48D0-BCB7-3644F8AC9B5C}" destId="{5A938B3D-763E-4D0D-A971-D0865BF9532B}" srcOrd="1" destOrd="0" presId="urn:microsoft.com/office/officeart/2005/8/layout/StepDownProcess"/>
    <dgm:cxn modelId="{7ABB26D3-73FE-44A5-84EA-471277653F2E}" type="presParOf" srcId="{DE5D69BA-C30D-48D0-BCB7-3644F8AC9B5C}" destId="{CE67B7FA-043A-42C7-AF92-73CBB1CCB692}" srcOrd="2" destOrd="0" presId="urn:microsoft.com/office/officeart/2005/8/layout/StepDownProcess"/>
    <dgm:cxn modelId="{BAD44F6C-07C5-4B16-9C3F-DE5D48B2419E}" type="presParOf" srcId="{7DDBB1A3-8381-4008-A6FF-6AC3E08151F4}" destId="{79B4A342-876B-4C45-9E09-BE7465100653}" srcOrd="1" destOrd="0" presId="urn:microsoft.com/office/officeart/2005/8/layout/StepDownProcess"/>
    <dgm:cxn modelId="{ECA67C2B-CB63-4DA0-8670-33691BF2423C}" type="presParOf" srcId="{7DDBB1A3-8381-4008-A6FF-6AC3E08151F4}" destId="{96307382-9CCD-4C56-BE08-2022B9A6E4A4}" srcOrd="2" destOrd="0" presId="urn:microsoft.com/office/officeart/2005/8/layout/StepDownProcess"/>
    <dgm:cxn modelId="{645A5470-E0EB-43F2-A138-6B76612D6BD6}" type="presParOf" srcId="{96307382-9CCD-4C56-BE08-2022B9A6E4A4}" destId="{0689CE63-44A4-4E4F-8326-ABBF3F4A6902}" srcOrd="0" destOrd="0" presId="urn:microsoft.com/office/officeart/2005/8/layout/StepDownProcess"/>
    <dgm:cxn modelId="{4698B078-462A-463D-8519-34982EA3DDD0}" type="presParOf" srcId="{96307382-9CCD-4C56-BE08-2022B9A6E4A4}" destId="{B8A16AA9-B99D-4478-91D5-F147B1E7AD11}" srcOrd="1" destOrd="0" presId="urn:microsoft.com/office/officeart/2005/8/layout/StepDownProcess"/>
    <dgm:cxn modelId="{D793665B-4451-4387-A960-91EA21B0CC38}" type="presParOf" srcId="{96307382-9CCD-4C56-BE08-2022B9A6E4A4}" destId="{860866C2-B722-4BF6-8D3E-A441FAFB7D54}" srcOrd="2" destOrd="0" presId="urn:microsoft.com/office/officeart/2005/8/layout/StepDownProcess"/>
    <dgm:cxn modelId="{E6CE3283-9434-42A5-9EA7-D38294E11F07}" type="presParOf" srcId="{7DDBB1A3-8381-4008-A6FF-6AC3E08151F4}" destId="{5F56AA30-E509-4FC2-A875-FA8A37920C22}" srcOrd="3" destOrd="0" presId="urn:microsoft.com/office/officeart/2005/8/layout/StepDownProcess"/>
    <dgm:cxn modelId="{BDA9F36F-9022-4EDF-A0EA-A5D2FEA53D34}" type="presParOf" srcId="{7DDBB1A3-8381-4008-A6FF-6AC3E08151F4}" destId="{6685E2B4-D687-443C-86BA-62B554BEBC49}" srcOrd="4" destOrd="0" presId="urn:microsoft.com/office/officeart/2005/8/layout/StepDownProcess"/>
    <dgm:cxn modelId="{15F44E28-6D7F-4E9C-B84F-65762F5549B3}" type="presParOf" srcId="{6685E2B4-D687-443C-86BA-62B554BEBC49}" destId="{25227A40-613C-40E8-B414-DF67E5A0583B}" srcOrd="0" destOrd="0" presId="urn:microsoft.com/office/officeart/2005/8/layout/StepDownProcess"/>
    <dgm:cxn modelId="{D2ACCDF1-C89C-49B1-925C-6F9A9BA425E9}" type="presParOf" srcId="{6685E2B4-D687-443C-86BA-62B554BEBC49}" destId="{A85F3F01-42B9-47BE-B5C6-153D445DC3C5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75F8BB-8493-4A32-A3FB-C9CBB9179677}">
      <dsp:nvSpPr>
        <dsp:cNvPr id="0" name=""/>
        <dsp:cNvSpPr/>
      </dsp:nvSpPr>
      <dsp:spPr>
        <a:xfrm rot="5400000">
          <a:off x="1301929" y="1583167"/>
          <a:ext cx="1400175" cy="159404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938B3D-763E-4D0D-A971-D0865BF9532B}">
      <dsp:nvSpPr>
        <dsp:cNvPr id="0" name=""/>
        <dsp:cNvSpPr/>
      </dsp:nvSpPr>
      <dsp:spPr>
        <a:xfrm>
          <a:off x="930967" y="31045"/>
          <a:ext cx="2357070" cy="1649872"/>
        </a:xfrm>
        <a:prstGeom prst="roundRect">
          <a:avLst>
            <a:gd name="adj" fmla="val 16670"/>
          </a:avLst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/>
            <a:t>1. </a:t>
          </a:r>
          <a:r>
            <a:rPr lang="ko-KR" altLang="en-US" sz="2800" kern="1200" dirty="0"/>
            <a:t>가설설정</a:t>
          </a:r>
        </a:p>
      </dsp:txBody>
      <dsp:txXfrm>
        <a:off x="1011522" y="111600"/>
        <a:ext cx="2195960" cy="1488762"/>
      </dsp:txXfrm>
    </dsp:sp>
    <dsp:sp modelId="{CE67B7FA-043A-42C7-AF92-73CBB1CCB692}">
      <dsp:nvSpPr>
        <dsp:cNvPr id="0" name=""/>
        <dsp:cNvSpPr/>
      </dsp:nvSpPr>
      <dsp:spPr>
        <a:xfrm>
          <a:off x="3288038" y="188398"/>
          <a:ext cx="1714308" cy="1333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500" kern="1200" dirty="0"/>
            <a:t>가설을 세운다</a:t>
          </a:r>
          <a:r>
            <a:rPr lang="en-US" altLang="ko-KR" sz="1500" kern="1200" dirty="0"/>
            <a:t>.</a:t>
          </a:r>
          <a:endParaRPr lang="ko-KR" altLang="en-US" sz="1500" kern="1200" dirty="0"/>
        </a:p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500" kern="1200" dirty="0"/>
            <a:t> X(</a:t>
          </a:r>
          <a:r>
            <a:rPr lang="ko-KR" altLang="en-US" sz="1500" kern="1200" dirty="0"/>
            <a:t>인구이동</a:t>
          </a:r>
          <a:r>
            <a:rPr lang="en-US" altLang="ko-KR" sz="1500" kern="1200" dirty="0"/>
            <a:t>)</a:t>
          </a:r>
          <a:r>
            <a:rPr lang="ko-KR" altLang="en-US" sz="1500" kern="1200" dirty="0"/>
            <a:t>에 따른 </a:t>
          </a:r>
          <a:r>
            <a:rPr lang="en-US" altLang="ko-KR" sz="1500" kern="1200" dirty="0"/>
            <a:t>Y( </a:t>
          </a:r>
          <a:r>
            <a:rPr lang="ko-KR" altLang="en-US" sz="1500" kern="1200" dirty="0"/>
            <a:t>집값예측</a:t>
          </a:r>
          <a:r>
            <a:rPr lang="en-US" altLang="ko-KR" sz="1500" kern="1200" dirty="0"/>
            <a:t>)</a:t>
          </a:r>
          <a:endParaRPr lang="ko-KR" altLang="en-US" sz="1500" kern="1200" dirty="0"/>
        </a:p>
      </dsp:txBody>
      <dsp:txXfrm>
        <a:off x="3288038" y="188398"/>
        <a:ext cx="1714308" cy="1333500"/>
      </dsp:txXfrm>
    </dsp:sp>
    <dsp:sp modelId="{0689CE63-44A4-4E4F-8326-ABBF3F4A6902}">
      <dsp:nvSpPr>
        <dsp:cNvPr id="0" name=""/>
        <dsp:cNvSpPr/>
      </dsp:nvSpPr>
      <dsp:spPr>
        <a:xfrm rot="5400000">
          <a:off x="3256191" y="3436519"/>
          <a:ext cx="1400175" cy="159404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A16AA9-B99D-4478-91D5-F147B1E7AD11}">
      <dsp:nvSpPr>
        <dsp:cNvPr id="0" name=""/>
        <dsp:cNvSpPr/>
      </dsp:nvSpPr>
      <dsp:spPr>
        <a:xfrm>
          <a:off x="2885229" y="1884397"/>
          <a:ext cx="2357070" cy="1649872"/>
        </a:xfrm>
        <a:prstGeom prst="roundRect">
          <a:avLst>
            <a:gd name="adj" fmla="val 16670"/>
          </a:avLst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/>
            <a:t>2. </a:t>
          </a:r>
          <a:r>
            <a:rPr lang="ko-KR" altLang="en-US" sz="2400" kern="1200" dirty="0"/>
            <a:t>데이터 수집</a:t>
          </a:r>
        </a:p>
      </dsp:txBody>
      <dsp:txXfrm>
        <a:off x="2965784" y="1964952"/>
        <a:ext cx="2195960" cy="1488762"/>
      </dsp:txXfrm>
    </dsp:sp>
    <dsp:sp modelId="{860866C2-B722-4BF6-8D3E-A441FAFB7D54}">
      <dsp:nvSpPr>
        <dsp:cNvPr id="0" name=""/>
        <dsp:cNvSpPr/>
      </dsp:nvSpPr>
      <dsp:spPr>
        <a:xfrm>
          <a:off x="5242300" y="2041750"/>
          <a:ext cx="1714308" cy="1333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14300" lvl="1" indent="-114300" algn="l" defTabSz="6667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500" kern="1200" dirty="0"/>
            <a:t>가설에 필요한 데이터를 수집한 뒤 </a:t>
          </a:r>
          <a:r>
            <a:rPr lang="ko-KR" altLang="en-US" sz="1500" kern="1200" dirty="0" err="1"/>
            <a:t>전처리한다</a:t>
          </a:r>
          <a:r>
            <a:rPr lang="en-US" altLang="ko-KR" sz="1500" kern="1200" dirty="0"/>
            <a:t>.</a:t>
          </a:r>
          <a:endParaRPr lang="ko-KR" altLang="en-US" sz="1500" kern="1200" dirty="0"/>
        </a:p>
      </dsp:txBody>
      <dsp:txXfrm>
        <a:off x="5242300" y="2041750"/>
        <a:ext cx="1714308" cy="1333500"/>
      </dsp:txXfrm>
    </dsp:sp>
    <dsp:sp modelId="{25227A40-613C-40E8-B414-DF67E5A0583B}">
      <dsp:nvSpPr>
        <dsp:cNvPr id="0" name=""/>
        <dsp:cNvSpPr/>
      </dsp:nvSpPr>
      <dsp:spPr>
        <a:xfrm>
          <a:off x="4839491" y="3737748"/>
          <a:ext cx="2357070" cy="1649872"/>
        </a:xfrm>
        <a:prstGeom prst="roundRect">
          <a:avLst>
            <a:gd name="adj" fmla="val 16670"/>
          </a:avLst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/>
            <a:t>3. </a:t>
          </a:r>
          <a:r>
            <a:rPr lang="ko-KR" altLang="en-US" sz="2400" kern="1200" dirty="0"/>
            <a:t>데이터 분석</a:t>
          </a:r>
        </a:p>
      </dsp:txBody>
      <dsp:txXfrm>
        <a:off x="4920046" y="3818303"/>
        <a:ext cx="2195960" cy="1488762"/>
      </dsp:txXfrm>
    </dsp:sp>
    <dsp:sp modelId="{C3081448-051F-47C6-A934-6F6190BF4A51}">
      <dsp:nvSpPr>
        <dsp:cNvPr id="0" name=""/>
        <dsp:cNvSpPr/>
      </dsp:nvSpPr>
      <dsp:spPr>
        <a:xfrm>
          <a:off x="7196562" y="3895101"/>
          <a:ext cx="1714308" cy="1333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/>
            <a:t>수집한 데이터를 바탕으로 분석한다</a:t>
          </a:r>
          <a:r>
            <a:rPr lang="en-US" altLang="ko-KR" sz="1100" kern="1200" dirty="0"/>
            <a:t>.</a:t>
          </a:r>
          <a:endParaRPr lang="ko-KR" altLang="en-US" sz="1100" kern="1200" dirty="0"/>
        </a:p>
        <a:p>
          <a:pPr marL="57150" lvl="1" indent="-57150" algn="l" defTabSz="4889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100" kern="1200" dirty="0" err="1"/>
            <a:t>기술통계량</a:t>
          </a:r>
          <a:r>
            <a:rPr lang="en-US" altLang="ko-KR" sz="1100" kern="1200" dirty="0"/>
            <a:t>, EDA, </a:t>
          </a:r>
          <a:r>
            <a:rPr lang="ko-KR" altLang="en-US" sz="1100" kern="1200" dirty="0"/>
            <a:t>시각화</a:t>
          </a:r>
          <a:r>
            <a:rPr lang="en-US" altLang="ko-KR" sz="1100" kern="1200" dirty="0"/>
            <a:t>, </a:t>
          </a:r>
          <a:r>
            <a:rPr lang="ko-KR" altLang="en-US" sz="1100" kern="1200" dirty="0"/>
            <a:t>다중선형회귀</a:t>
          </a:r>
          <a:r>
            <a:rPr lang="en-US" altLang="ko-KR" sz="1100" kern="1200" dirty="0"/>
            <a:t>, </a:t>
          </a:r>
          <a:r>
            <a:rPr lang="ko-KR" altLang="en-US" sz="1100" kern="1200" dirty="0"/>
            <a:t>시계열분석 등등</a:t>
          </a:r>
        </a:p>
      </dsp:txBody>
      <dsp:txXfrm>
        <a:off x="7196562" y="3895101"/>
        <a:ext cx="1714308" cy="1333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75F8BB-8493-4A32-A3FB-C9CBB9179677}">
      <dsp:nvSpPr>
        <dsp:cNvPr id="0" name=""/>
        <dsp:cNvSpPr/>
      </dsp:nvSpPr>
      <dsp:spPr>
        <a:xfrm rot="5400000">
          <a:off x="785950" y="1749413"/>
          <a:ext cx="1297940" cy="147765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938B3D-763E-4D0D-A971-D0865BF9532B}">
      <dsp:nvSpPr>
        <dsp:cNvPr id="0" name=""/>
        <dsp:cNvSpPr/>
      </dsp:nvSpPr>
      <dsp:spPr>
        <a:xfrm>
          <a:off x="501364" y="75642"/>
          <a:ext cx="2280603" cy="1865477"/>
        </a:xfrm>
        <a:prstGeom prst="roundRect">
          <a:avLst>
            <a:gd name="adj" fmla="val 16670"/>
          </a:avLst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800" kern="1200" dirty="0"/>
            <a:t>3. </a:t>
          </a:r>
          <a:r>
            <a:rPr lang="ko-KR" altLang="en-US" sz="2400" kern="1200" dirty="0" err="1"/>
            <a:t>귀무가설과</a:t>
          </a:r>
          <a:r>
            <a:rPr lang="ko-KR" altLang="en-US" sz="2400" kern="1200" dirty="0"/>
            <a:t> 대립가설</a:t>
          </a:r>
          <a:endParaRPr lang="ko-KR" altLang="en-US" sz="2800" kern="1200" dirty="0"/>
        </a:p>
      </dsp:txBody>
      <dsp:txXfrm>
        <a:off x="592445" y="166723"/>
        <a:ext cx="2098441" cy="1683315"/>
      </dsp:txXfrm>
    </dsp:sp>
    <dsp:sp modelId="{CE67B7FA-043A-42C7-AF92-73CBB1CCB692}">
      <dsp:nvSpPr>
        <dsp:cNvPr id="0" name=""/>
        <dsp:cNvSpPr/>
      </dsp:nvSpPr>
      <dsp:spPr>
        <a:xfrm>
          <a:off x="2848941" y="456484"/>
          <a:ext cx="6829458" cy="1236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/>
            <a:t>가설을 세운다</a:t>
          </a:r>
          <a:r>
            <a:rPr lang="en-US" altLang="ko-KR" sz="1600" kern="1200" dirty="0"/>
            <a:t>.</a:t>
          </a:r>
          <a:endParaRPr lang="ko-KR" altLang="en-US" sz="16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/>
            <a:t> </a:t>
          </a:r>
          <a:r>
            <a:rPr lang="ko-KR" altLang="en-US" sz="1600" kern="1200" dirty="0" err="1"/>
            <a:t>귀무가설</a:t>
          </a:r>
          <a:r>
            <a:rPr lang="en-US" altLang="ko-KR" sz="1600" kern="1200" dirty="0"/>
            <a:t>: </a:t>
          </a:r>
          <a:r>
            <a:rPr lang="ko-KR" altLang="en-US" sz="1600" kern="1200" dirty="0"/>
            <a:t>인구이동에 따라 집값은 상관이 없다</a:t>
          </a:r>
          <a:r>
            <a:rPr lang="en-US" altLang="ko-KR" sz="1600" kern="1200" dirty="0"/>
            <a:t>.</a:t>
          </a:r>
          <a:endParaRPr lang="ko-KR" altLang="en-US" sz="1600" kern="1200" dirty="0"/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/>
            <a:t>대립가설</a:t>
          </a:r>
          <a:r>
            <a:rPr lang="en-US" altLang="ko-KR" sz="1600" kern="1200" dirty="0"/>
            <a:t>: </a:t>
          </a:r>
          <a:r>
            <a:rPr lang="ko-KR" altLang="en-US" sz="1600" kern="1200" dirty="0"/>
            <a:t>인구이동에 따라 집값은 상관이 있다</a:t>
          </a:r>
          <a:r>
            <a:rPr lang="en-US" altLang="ko-KR" sz="1600" kern="1200" dirty="0"/>
            <a:t>.</a:t>
          </a:r>
          <a:endParaRPr lang="ko-KR" altLang="en-US" sz="1600" kern="1200" dirty="0"/>
        </a:p>
      </dsp:txBody>
      <dsp:txXfrm>
        <a:off x="2848941" y="456484"/>
        <a:ext cx="6829458" cy="1236133"/>
      </dsp:txXfrm>
    </dsp:sp>
    <dsp:sp modelId="{0689CE63-44A4-4E4F-8326-ABBF3F4A6902}">
      <dsp:nvSpPr>
        <dsp:cNvPr id="0" name=""/>
        <dsp:cNvSpPr/>
      </dsp:nvSpPr>
      <dsp:spPr>
        <a:xfrm rot="5400000">
          <a:off x="3146943" y="3467440"/>
          <a:ext cx="1297940" cy="147765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A16AA9-B99D-4478-91D5-F147B1E7AD11}">
      <dsp:nvSpPr>
        <dsp:cNvPr id="0" name=""/>
        <dsp:cNvSpPr/>
      </dsp:nvSpPr>
      <dsp:spPr>
        <a:xfrm>
          <a:off x="2120281" y="1961706"/>
          <a:ext cx="2184967" cy="1529406"/>
        </a:xfrm>
        <a:prstGeom prst="roundRect">
          <a:avLst>
            <a:gd name="adj" fmla="val 16670"/>
          </a:avLst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/>
            <a:t>2. </a:t>
          </a:r>
          <a:r>
            <a:rPr lang="ko-KR" altLang="en-US" sz="2400" kern="1200" dirty="0"/>
            <a:t>검정</a:t>
          </a:r>
        </a:p>
      </dsp:txBody>
      <dsp:txXfrm>
        <a:off x="2194954" y="2036379"/>
        <a:ext cx="2035621" cy="1380060"/>
      </dsp:txXfrm>
    </dsp:sp>
    <dsp:sp modelId="{860866C2-B722-4BF6-8D3E-A441FAFB7D54}">
      <dsp:nvSpPr>
        <dsp:cNvPr id="0" name=""/>
        <dsp:cNvSpPr/>
      </dsp:nvSpPr>
      <dsp:spPr>
        <a:xfrm>
          <a:off x="4334248" y="2120962"/>
          <a:ext cx="1589136" cy="1236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600" kern="1200" dirty="0"/>
            <a:t> T-</a:t>
          </a:r>
          <a:r>
            <a:rPr lang="ko-KR" altLang="en-US" sz="1600" kern="1200" dirty="0"/>
            <a:t>검정</a:t>
          </a:r>
        </a:p>
        <a:p>
          <a:pPr marL="171450" lvl="1" indent="-171450" algn="l" defTabSz="7112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600" kern="1200" dirty="0" err="1"/>
            <a:t>카이제곱</a:t>
          </a:r>
          <a:r>
            <a:rPr lang="ko-KR" altLang="en-US" sz="1600" kern="1200" dirty="0"/>
            <a:t> 검정</a:t>
          </a:r>
        </a:p>
      </dsp:txBody>
      <dsp:txXfrm>
        <a:off x="4334248" y="2120962"/>
        <a:ext cx="1589136" cy="1236133"/>
      </dsp:txXfrm>
    </dsp:sp>
    <dsp:sp modelId="{25227A40-613C-40E8-B414-DF67E5A0583B}">
      <dsp:nvSpPr>
        <dsp:cNvPr id="0" name=""/>
        <dsp:cNvSpPr/>
      </dsp:nvSpPr>
      <dsp:spPr>
        <a:xfrm>
          <a:off x="4562758" y="3745758"/>
          <a:ext cx="2184967" cy="1529406"/>
        </a:xfrm>
        <a:prstGeom prst="roundRect">
          <a:avLst>
            <a:gd name="adj" fmla="val 16670"/>
          </a:avLst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400" kern="1200" dirty="0"/>
            <a:t>3. </a:t>
          </a:r>
          <a:r>
            <a:rPr lang="ko-KR" altLang="en-US" sz="2400" kern="1200" dirty="0"/>
            <a:t>데이터 분석</a:t>
          </a:r>
        </a:p>
      </dsp:txBody>
      <dsp:txXfrm>
        <a:off x="4637431" y="3820431"/>
        <a:ext cx="2035621" cy="1380060"/>
      </dsp:txXfrm>
    </dsp:sp>
    <dsp:sp modelId="{A85F3F01-42B9-47BE-B5C6-153D445DC3C5}">
      <dsp:nvSpPr>
        <dsp:cNvPr id="0" name=""/>
        <dsp:cNvSpPr/>
      </dsp:nvSpPr>
      <dsp:spPr>
        <a:xfrm>
          <a:off x="6807999" y="3849608"/>
          <a:ext cx="3149923" cy="12361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다중 선형회귀</a:t>
          </a:r>
        </a:p>
        <a:p>
          <a:pPr marL="171450" lvl="1" indent="-171450" algn="l" defTabSz="8001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800" kern="1200" dirty="0"/>
            <a:t>시계열 분석활용</a:t>
          </a:r>
        </a:p>
      </dsp:txBody>
      <dsp:txXfrm>
        <a:off x="6807999" y="3849608"/>
        <a:ext cx="3149923" cy="12361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F6ECCC-C323-471C-8042-A7F15C231B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81A2B6F-9590-455A-BFAB-C5A4D26921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20F681-8562-4217-BDA2-604754BAF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A55BD2-3C58-4877-AD96-EFB46F4DD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60D09C-1CD4-4E68-9C3F-22E1AC68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406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74CC58-0038-4B3D-B133-8AA6E943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DDA3B5-E671-4999-A8E7-CA4CD6CF47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C1B2B9-9619-4701-81F3-A1D4824E8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CE290E-18FC-4E85-AE29-18BF7A5A3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5FD078-CBC2-447A-B9D7-C882EAF56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3B4723-8DFE-4D0E-9720-6DCBB83E5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14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515F6A-5831-4FA1-B8AD-12EC0540B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8555D8-95AA-441A-88CB-1EE20D4425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0C90BC-311F-4F0C-BA7B-7824733D8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037CAE-06C6-4502-941F-A84411570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1E588C-6AB3-4BD3-8882-3667A242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3263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0C2403-B118-4D47-AF8A-8DB4BFD8A7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225E1B-8E71-4A8F-86AE-89C7EEF1B1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142250-B73C-4810-9E05-D51A67DEB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CCC94D-CC91-46AC-A4ED-FA94D850C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B201BF-4FAD-4D02-9F7D-8A32FC368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3871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597352"/>
            <a:ext cx="12192000" cy="28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240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F6939C0-0F9C-4BB0-BE6D-CDFDBD48B8E1}"/>
              </a:ext>
            </a:extLst>
          </p:cNvPr>
          <p:cNvGrpSpPr/>
          <p:nvPr userDrawn="1"/>
        </p:nvGrpSpPr>
        <p:grpSpPr>
          <a:xfrm>
            <a:off x="10668856" y="5253432"/>
            <a:ext cx="1523145" cy="1585421"/>
            <a:chOff x="4572000" y="387072"/>
            <a:chExt cx="4569687" cy="4756528"/>
          </a:xfrm>
        </p:grpSpPr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D9278269-D816-4377-921A-50AEC083B847}"/>
                </a:ext>
              </a:extLst>
            </p:cNvPr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34207 w 4569687"/>
                <a:gd name="connsiteY30" fmla="*/ 3340352 h 3734631"/>
                <a:gd name="connsiteX31" fmla="*/ 1046262 w 4569687"/>
                <a:gd name="connsiteY31" fmla="*/ 3459623 h 3734631"/>
                <a:gd name="connsiteX32" fmla="*/ 647319 w 4569687"/>
                <a:gd name="connsiteY32" fmla="*/ 3134475 h 3734631"/>
                <a:gd name="connsiteX33" fmla="*/ 642925 w 4569687"/>
                <a:gd name="connsiteY33" fmla="*/ 3090891 h 3734631"/>
                <a:gd name="connsiteX34" fmla="*/ 634894 w 4569687"/>
                <a:gd name="connsiteY34" fmla="*/ 3098188 h 3734631"/>
                <a:gd name="connsiteX35" fmla="*/ 407216 w 4569687"/>
                <a:gd name="connsiteY35" fmla="*/ 3167734 h 3734631"/>
                <a:gd name="connsiteX36" fmla="*/ 0 w 4569687"/>
                <a:gd name="connsiteY36" fmla="*/ 2760518 h 3734631"/>
                <a:gd name="connsiteX37" fmla="*/ 407216 w 4569687"/>
                <a:gd name="connsiteY37" fmla="*/ 2353302 h 3734631"/>
                <a:gd name="connsiteX38" fmla="*/ 489284 w 4569687"/>
                <a:gd name="connsiteY38" fmla="*/ 2361575 h 3734631"/>
                <a:gd name="connsiteX39" fmla="*/ 508084 w 4569687"/>
                <a:gd name="connsiteY39" fmla="*/ 2367411 h 3734631"/>
                <a:gd name="connsiteX40" fmla="*/ 503849 w 4569687"/>
                <a:gd name="connsiteY40" fmla="*/ 2325400 h 3734631"/>
                <a:gd name="connsiteX41" fmla="*/ 1121688 w 4569687"/>
                <a:gd name="connsiteY41" fmla="*/ 1707561 h 3734631"/>
                <a:gd name="connsiteX42" fmla="*/ 1246204 w 4569687"/>
                <a:gd name="connsiteY42" fmla="*/ 1720113 h 3734631"/>
                <a:gd name="connsiteX43" fmla="*/ 1284356 w 4569687"/>
                <a:gd name="connsiteY43" fmla="*/ 1731957 h 3734631"/>
                <a:gd name="connsiteX44" fmla="*/ 1305976 w 4569687"/>
                <a:gd name="connsiteY44" fmla="*/ 1705754 h 3734631"/>
                <a:gd name="connsiteX45" fmla="*/ 1742854 w 4569687"/>
                <a:gd name="connsiteY45" fmla="*/ 1524793 h 3734631"/>
                <a:gd name="connsiteX46" fmla="*/ 1760288 w 4569687"/>
                <a:gd name="connsiteY46" fmla="*/ 1526551 h 3734631"/>
                <a:gd name="connsiteX47" fmla="*/ 1748032 w 4569687"/>
                <a:gd name="connsiteY47" fmla="*/ 1487068 h 3734631"/>
                <a:gd name="connsiteX48" fmla="*/ 1742854 w 4569687"/>
                <a:gd name="connsiteY48" fmla="*/ 1435701 h 3734631"/>
                <a:gd name="connsiteX49" fmla="*/ 1946367 w 4569687"/>
                <a:gd name="connsiteY49" fmla="*/ 1185999 h 3734631"/>
                <a:gd name="connsiteX50" fmla="*/ 1956892 w 4569687"/>
                <a:gd name="connsiteY50" fmla="*/ 1184938 h 3734631"/>
                <a:gd name="connsiteX51" fmla="*/ 1963928 w 4569687"/>
                <a:gd name="connsiteY51" fmla="*/ 1115143 h 3734631"/>
                <a:gd name="connsiteX52" fmla="*/ 2450363 w 4569687"/>
                <a:gd name="connsiteY52" fmla="*/ 718687 h 3734631"/>
                <a:gd name="connsiteX53" fmla="*/ 2520904 w 4569687"/>
                <a:gd name="connsiteY53" fmla="*/ 725798 h 3734631"/>
                <a:gd name="connsiteX54" fmla="*/ 2611712 w 4569687"/>
                <a:gd name="connsiteY54" fmla="*/ 0 h 3734631"/>
                <a:gd name="connsiteX0" fmla="*/ 2611712 w 4569687"/>
                <a:gd name="connsiteY0" fmla="*/ 0 h 3743131"/>
                <a:gd name="connsiteX1" fmla="*/ 2927539 w 4569687"/>
                <a:gd name="connsiteY1" fmla="*/ 0 h 3743131"/>
                <a:gd name="connsiteX2" fmla="*/ 3010471 w 4569687"/>
                <a:gd name="connsiteY2" fmla="*/ 662843 h 3743131"/>
                <a:gd name="connsiteX3" fmla="*/ 3062414 w 4569687"/>
                <a:gd name="connsiteY3" fmla="*/ 672782 h 3743131"/>
                <a:gd name="connsiteX4" fmla="*/ 3375104 w 4569687"/>
                <a:gd name="connsiteY4" fmla="*/ 893768 h 3743131"/>
                <a:gd name="connsiteX5" fmla="*/ 3401966 w 4569687"/>
                <a:gd name="connsiteY5" fmla="*/ 943258 h 3743131"/>
                <a:gd name="connsiteX6" fmla="*/ 3444529 w 4569687"/>
                <a:gd name="connsiteY6" fmla="*/ 938967 h 3743131"/>
                <a:gd name="connsiteX7" fmla="*/ 3941882 w 4569687"/>
                <a:gd name="connsiteY7" fmla="*/ 1268635 h 3743131"/>
                <a:gd name="connsiteX8" fmla="*/ 3950232 w 4569687"/>
                <a:gd name="connsiteY8" fmla="*/ 1295533 h 3743131"/>
                <a:gd name="connsiteX9" fmla="*/ 3968452 w 4569687"/>
                <a:gd name="connsiteY9" fmla="*/ 1289878 h 3743131"/>
                <a:gd name="connsiteX10" fmla="*/ 4041773 w 4569687"/>
                <a:gd name="connsiteY10" fmla="*/ 1282486 h 3743131"/>
                <a:gd name="connsiteX11" fmla="*/ 4398197 w 4569687"/>
                <a:gd name="connsiteY11" fmla="*/ 1572980 h 3743131"/>
                <a:gd name="connsiteX12" fmla="*/ 4401113 w 4569687"/>
                <a:gd name="connsiteY12" fmla="*/ 1601912 h 3743131"/>
                <a:gd name="connsiteX13" fmla="*/ 4509768 w 4569687"/>
                <a:gd name="connsiteY13" fmla="*/ 1612865 h 3743131"/>
                <a:gd name="connsiteX14" fmla="*/ 4569687 w 4569687"/>
                <a:gd name="connsiteY14" fmla="*/ 1630661 h 3743131"/>
                <a:gd name="connsiteX15" fmla="*/ 4569687 w 4569687"/>
                <a:gd name="connsiteY15" fmla="*/ 3685776 h 3743131"/>
                <a:gd name="connsiteX16" fmla="*/ 4479175 w 4569687"/>
                <a:gd name="connsiteY16" fmla="*/ 3694900 h 3743131"/>
                <a:gd name="connsiteX17" fmla="*/ 4083674 w 4569687"/>
                <a:gd name="connsiteY17" fmla="*/ 3574092 h 3743131"/>
                <a:gd name="connsiteX18" fmla="*/ 4051094 w 4569687"/>
                <a:gd name="connsiteY18" fmla="*/ 3547210 h 3743131"/>
                <a:gd name="connsiteX19" fmla="*/ 4009782 w 4569687"/>
                <a:gd name="connsiteY19" fmla="*/ 3581295 h 3743131"/>
                <a:gd name="connsiteX20" fmla="*/ 3782104 w 4569687"/>
                <a:gd name="connsiteY20" fmla="*/ 3650841 h 3743131"/>
                <a:gd name="connsiteX21" fmla="*/ 3494159 w 4569687"/>
                <a:gd name="connsiteY21" fmla="*/ 3531570 h 3743131"/>
                <a:gd name="connsiteX22" fmla="*/ 3452428 w 4569687"/>
                <a:gd name="connsiteY22" fmla="*/ 3480992 h 3743131"/>
                <a:gd name="connsiteX23" fmla="*/ 3441126 w 4569687"/>
                <a:gd name="connsiteY23" fmla="*/ 3501813 h 3743131"/>
                <a:gd name="connsiteX24" fmla="*/ 3103456 w 4569687"/>
                <a:gd name="connsiteY24" fmla="*/ 3681351 h 3743131"/>
                <a:gd name="connsiteX25" fmla="*/ 2815511 w 4569687"/>
                <a:gd name="connsiteY25" fmla="*/ 3562080 h 3743131"/>
                <a:gd name="connsiteX26" fmla="*/ 2772231 w 4569687"/>
                <a:gd name="connsiteY26" fmla="*/ 3509625 h 3743131"/>
                <a:gd name="connsiteX27" fmla="*/ 2697608 w 4569687"/>
                <a:gd name="connsiteY27" fmla="*/ 3571194 h 3743131"/>
                <a:gd name="connsiteX28" fmla="*/ 2162552 w 4569687"/>
                <a:gd name="connsiteY28" fmla="*/ 3734631 h 3743131"/>
                <a:gd name="connsiteX29" fmla="*/ 1334207 w 4569687"/>
                <a:gd name="connsiteY29" fmla="*/ 3340352 h 3743131"/>
                <a:gd name="connsiteX30" fmla="*/ 1046262 w 4569687"/>
                <a:gd name="connsiteY30" fmla="*/ 3459623 h 3743131"/>
                <a:gd name="connsiteX31" fmla="*/ 647319 w 4569687"/>
                <a:gd name="connsiteY31" fmla="*/ 3134475 h 3743131"/>
                <a:gd name="connsiteX32" fmla="*/ 642925 w 4569687"/>
                <a:gd name="connsiteY32" fmla="*/ 3090891 h 3743131"/>
                <a:gd name="connsiteX33" fmla="*/ 634894 w 4569687"/>
                <a:gd name="connsiteY33" fmla="*/ 3098188 h 3743131"/>
                <a:gd name="connsiteX34" fmla="*/ 407216 w 4569687"/>
                <a:gd name="connsiteY34" fmla="*/ 3167734 h 3743131"/>
                <a:gd name="connsiteX35" fmla="*/ 0 w 4569687"/>
                <a:gd name="connsiteY35" fmla="*/ 2760518 h 3743131"/>
                <a:gd name="connsiteX36" fmla="*/ 407216 w 4569687"/>
                <a:gd name="connsiteY36" fmla="*/ 2353302 h 3743131"/>
                <a:gd name="connsiteX37" fmla="*/ 489284 w 4569687"/>
                <a:gd name="connsiteY37" fmla="*/ 2361575 h 3743131"/>
                <a:gd name="connsiteX38" fmla="*/ 508084 w 4569687"/>
                <a:gd name="connsiteY38" fmla="*/ 2367411 h 3743131"/>
                <a:gd name="connsiteX39" fmla="*/ 503849 w 4569687"/>
                <a:gd name="connsiteY39" fmla="*/ 2325400 h 3743131"/>
                <a:gd name="connsiteX40" fmla="*/ 1121688 w 4569687"/>
                <a:gd name="connsiteY40" fmla="*/ 1707561 h 3743131"/>
                <a:gd name="connsiteX41" fmla="*/ 1246204 w 4569687"/>
                <a:gd name="connsiteY41" fmla="*/ 1720113 h 3743131"/>
                <a:gd name="connsiteX42" fmla="*/ 1284356 w 4569687"/>
                <a:gd name="connsiteY42" fmla="*/ 1731957 h 3743131"/>
                <a:gd name="connsiteX43" fmla="*/ 1305976 w 4569687"/>
                <a:gd name="connsiteY43" fmla="*/ 1705754 h 3743131"/>
                <a:gd name="connsiteX44" fmla="*/ 1742854 w 4569687"/>
                <a:gd name="connsiteY44" fmla="*/ 1524793 h 3743131"/>
                <a:gd name="connsiteX45" fmla="*/ 1760288 w 4569687"/>
                <a:gd name="connsiteY45" fmla="*/ 1526551 h 3743131"/>
                <a:gd name="connsiteX46" fmla="*/ 1748032 w 4569687"/>
                <a:gd name="connsiteY46" fmla="*/ 1487068 h 3743131"/>
                <a:gd name="connsiteX47" fmla="*/ 1742854 w 4569687"/>
                <a:gd name="connsiteY47" fmla="*/ 1435701 h 3743131"/>
                <a:gd name="connsiteX48" fmla="*/ 1946367 w 4569687"/>
                <a:gd name="connsiteY48" fmla="*/ 1185999 h 3743131"/>
                <a:gd name="connsiteX49" fmla="*/ 1956892 w 4569687"/>
                <a:gd name="connsiteY49" fmla="*/ 1184938 h 3743131"/>
                <a:gd name="connsiteX50" fmla="*/ 1963928 w 4569687"/>
                <a:gd name="connsiteY50" fmla="*/ 1115143 h 3743131"/>
                <a:gd name="connsiteX51" fmla="*/ 2450363 w 4569687"/>
                <a:gd name="connsiteY51" fmla="*/ 718687 h 3743131"/>
                <a:gd name="connsiteX52" fmla="*/ 2520904 w 4569687"/>
                <a:gd name="connsiteY52" fmla="*/ 725798 h 3743131"/>
                <a:gd name="connsiteX53" fmla="*/ 2611712 w 4569687"/>
                <a:gd name="connsiteY53" fmla="*/ 0 h 3743131"/>
                <a:gd name="connsiteX0" fmla="*/ 2611712 w 4569687"/>
                <a:gd name="connsiteY0" fmla="*/ 0 h 3741630"/>
                <a:gd name="connsiteX1" fmla="*/ 2927539 w 4569687"/>
                <a:gd name="connsiteY1" fmla="*/ 0 h 3741630"/>
                <a:gd name="connsiteX2" fmla="*/ 3010471 w 4569687"/>
                <a:gd name="connsiteY2" fmla="*/ 662843 h 3741630"/>
                <a:gd name="connsiteX3" fmla="*/ 3062414 w 4569687"/>
                <a:gd name="connsiteY3" fmla="*/ 672782 h 3741630"/>
                <a:gd name="connsiteX4" fmla="*/ 3375104 w 4569687"/>
                <a:gd name="connsiteY4" fmla="*/ 893768 h 3741630"/>
                <a:gd name="connsiteX5" fmla="*/ 3401966 w 4569687"/>
                <a:gd name="connsiteY5" fmla="*/ 943258 h 3741630"/>
                <a:gd name="connsiteX6" fmla="*/ 3444529 w 4569687"/>
                <a:gd name="connsiteY6" fmla="*/ 938967 h 3741630"/>
                <a:gd name="connsiteX7" fmla="*/ 3941882 w 4569687"/>
                <a:gd name="connsiteY7" fmla="*/ 1268635 h 3741630"/>
                <a:gd name="connsiteX8" fmla="*/ 3950232 w 4569687"/>
                <a:gd name="connsiteY8" fmla="*/ 1295533 h 3741630"/>
                <a:gd name="connsiteX9" fmla="*/ 3968452 w 4569687"/>
                <a:gd name="connsiteY9" fmla="*/ 1289878 h 3741630"/>
                <a:gd name="connsiteX10" fmla="*/ 4041773 w 4569687"/>
                <a:gd name="connsiteY10" fmla="*/ 1282486 h 3741630"/>
                <a:gd name="connsiteX11" fmla="*/ 4398197 w 4569687"/>
                <a:gd name="connsiteY11" fmla="*/ 1572980 h 3741630"/>
                <a:gd name="connsiteX12" fmla="*/ 4401113 w 4569687"/>
                <a:gd name="connsiteY12" fmla="*/ 1601912 h 3741630"/>
                <a:gd name="connsiteX13" fmla="*/ 4509768 w 4569687"/>
                <a:gd name="connsiteY13" fmla="*/ 1612865 h 3741630"/>
                <a:gd name="connsiteX14" fmla="*/ 4569687 w 4569687"/>
                <a:gd name="connsiteY14" fmla="*/ 1630661 h 3741630"/>
                <a:gd name="connsiteX15" fmla="*/ 4569687 w 4569687"/>
                <a:gd name="connsiteY15" fmla="*/ 3685776 h 3741630"/>
                <a:gd name="connsiteX16" fmla="*/ 4479175 w 4569687"/>
                <a:gd name="connsiteY16" fmla="*/ 3694900 h 3741630"/>
                <a:gd name="connsiteX17" fmla="*/ 4083674 w 4569687"/>
                <a:gd name="connsiteY17" fmla="*/ 3574092 h 3741630"/>
                <a:gd name="connsiteX18" fmla="*/ 4051094 w 4569687"/>
                <a:gd name="connsiteY18" fmla="*/ 3547210 h 3741630"/>
                <a:gd name="connsiteX19" fmla="*/ 4009782 w 4569687"/>
                <a:gd name="connsiteY19" fmla="*/ 3581295 h 3741630"/>
                <a:gd name="connsiteX20" fmla="*/ 3782104 w 4569687"/>
                <a:gd name="connsiteY20" fmla="*/ 3650841 h 3741630"/>
                <a:gd name="connsiteX21" fmla="*/ 3494159 w 4569687"/>
                <a:gd name="connsiteY21" fmla="*/ 3531570 h 3741630"/>
                <a:gd name="connsiteX22" fmla="*/ 3452428 w 4569687"/>
                <a:gd name="connsiteY22" fmla="*/ 3480992 h 3741630"/>
                <a:gd name="connsiteX23" fmla="*/ 3441126 w 4569687"/>
                <a:gd name="connsiteY23" fmla="*/ 3501813 h 3741630"/>
                <a:gd name="connsiteX24" fmla="*/ 3103456 w 4569687"/>
                <a:gd name="connsiteY24" fmla="*/ 3681351 h 3741630"/>
                <a:gd name="connsiteX25" fmla="*/ 2815511 w 4569687"/>
                <a:gd name="connsiteY25" fmla="*/ 3562080 h 3741630"/>
                <a:gd name="connsiteX26" fmla="*/ 2772231 w 4569687"/>
                <a:gd name="connsiteY26" fmla="*/ 3509625 h 3741630"/>
                <a:gd name="connsiteX27" fmla="*/ 2697608 w 4569687"/>
                <a:gd name="connsiteY27" fmla="*/ 3571194 h 3741630"/>
                <a:gd name="connsiteX28" fmla="*/ 2162552 w 4569687"/>
                <a:gd name="connsiteY28" fmla="*/ 3734631 h 3741630"/>
                <a:gd name="connsiteX29" fmla="*/ 1390478 w 4569687"/>
                <a:gd name="connsiteY29" fmla="*/ 3368488 h 3741630"/>
                <a:gd name="connsiteX30" fmla="*/ 1046262 w 4569687"/>
                <a:gd name="connsiteY30" fmla="*/ 3459623 h 3741630"/>
                <a:gd name="connsiteX31" fmla="*/ 647319 w 4569687"/>
                <a:gd name="connsiteY31" fmla="*/ 3134475 h 3741630"/>
                <a:gd name="connsiteX32" fmla="*/ 642925 w 4569687"/>
                <a:gd name="connsiteY32" fmla="*/ 3090891 h 3741630"/>
                <a:gd name="connsiteX33" fmla="*/ 634894 w 4569687"/>
                <a:gd name="connsiteY33" fmla="*/ 3098188 h 3741630"/>
                <a:gd name="connsiteX34" fmla="*/ 407216 w 4569687"/>
                <a:gd name="connsiteY34" fmla="*/ 3167734 h 3741630"/>
                <a:gd name="connsiteX35" fmla="*/ 0 w 4569687"/>
                <a:gd name="connsiteY35" fmla="*/ 2760518 h 3741630"/>
                <a:gd name="connsiteX36" fmla="*/ 407216 w 4569687"/>
                <a:gd name="connsiteY36" fmla="*/ 2353302 h 3741630"/>
                <a:gd name="connsiteX37" fmla="*/ 489284 w 4569687"/>
                <a:gd name="connsiteY37" fmla="*/ 2361575 h 3741630"/>
                <a:gd name="connsiteX38" fmla="*/ 508084 w 4569687"/>
                <a:gd name="connsiteY38" fmla="*/ 2367411 h 3741630"/>
                <a:gd name="connsiteX39" fmla="*/ 503849 w 4569687"/>
                <a:gd name="connsiteY39" fmla="*/ 2325400 h 3741630"/>
                <a:gd name="connsiteX40" fmla="*/ 1121688 w 4569687"/>
                <a:gd name="connsiteY40" fmla="*/ 1707561 h 3741630"/>
                <a:gd name="connsiteX41" fmla="*/ 1246204 w 4569687"/>
                <a:gd name="connsiteY41" fmla="*/ 1720113 h 3741630"/>
                <a:gd name="connsiteX42" fmla="*/ 1284356 w 4569687"/>
                <a:gd name="connsiteY42" fmla="*/ 1731957 h 3741630"/>
                <a:gd name="connsiteX43" fmla="*/ 1305976 w 4569687"/>
                <a:gd name="connsiteY43" fmla="*/ 1705754 h 3741630"/>
                <a:gd name="connsiteX44" fmla="*/ 1742854 w 4569687"/>
                <a:gd name="connsiteY44" fmla="*/ 1524793 h 3741630"/>
                <a:gd name="connsiteX45" fmla="*/ 1760288 w 4569687"/>
                <a:gd name="connsiteY45" fmla="*/ 1526551 h 3741630"/>
                <a:gd name="connsiteX46" fmla="*/ 1748032 w 4569687"/>
                <a:gd name="connsiteY46" fmla="*/ 1487068 h 3741630"/>
                <a:gd name="connsiteX47" fmla="*/ 1742854 w 4569687"/>
                <a:gd name="connsiteY47" fmla="*/ 1435701 h 3741630"/>
                <a:gd name="connsiteX48" fmla="*/ 1946367 w 4569687"/>
                <a:gd name="connsiteY48" fmla="*/ 1185999 h 3741630"/>
                <a:gd name="connsiteX49" fmla="*/ 1956892 w 4569687"/>
                <a:gd name="connsiteY49" fmla="*/ 1184938 h 3741630"/>
                <a:gd name="connsiteX50" fmla="*/ 1963928 w 4569687"/>
                <a:gd name="connsiteY50" fmla="*/ 1115143 h 3741630"/>
                <a:gd name="connsiteX51" fmla="*/ 2450363 w 4569687"/>
                <a:gd name="connsiteY51" fmla="*/ 718687 h 3741630"/>
                <a:gd name="connsiteX52" fmla="*/ 2520904 w 4569687"/>
                <a:gd name="connsiteY52" fmla="*/ 725798 h 3741630"/>
                <a:gd name="connsiteX53" fmla="*/ 2611712 w 4569687"/>
                <a:gd name="connsiteY53" fmla="*/ 0 h 37416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400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0429EA9-A20D-4800-80F6-48970138B795}"/>
                </a:ext>
              </a:extLst>
            </p:cNvPr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4817FF4C-CE41-4E26-9FB9-CB745F3234F3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:a16="http://schemas.microsoft.com/office/drawing/2014/main" id="{688B8353-32F5-4D6E-81D9-D597B60FA9D3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:a16="http://schemas.microsoft.com/office/drawing/2014/main" id="{155478D4-44EA-48AE-860F-E368AD673D03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1861CCC0-CB32-42D2-947D-1907817DDDAE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E3ED5D5D-DC92-4BF6-B431-CE8E43382FD0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57F372C6-9816-462E-83F5-DFD56E8AF164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F07321F0-763D-431A-87E5-1BD5F333CAE1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D39A1E25-A8B6-4EE4-8AC8-D262A0C0D58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347567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6096000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6626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2CBAB6-7345-41A8-8DA5-2EF44C1D0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44AF61-19CC-46AC-81BD-F5CDDABF5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B38ACB-4B21-466D-922E-FC3C24BC0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D0BD79-2FE7-47A9-B45C-3DC450AD4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A314F5-31AC-4412-9602-F422C7AC5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41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C69E17-9E59-4605-BB48-73797CE25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ECE51F-FEA7-4116-92F0-325E9C0B9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5B68E3-9FAF-488D-902E-2B56A1EEB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862F6E-B25E-4E4C-8F3E-F7FC26430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3FD16-79DE-41A3-8559-10695504E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132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21F175-4483-402B-928C-99A3C9CF1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8F052B-8110-47AB-A15C-BC66A969E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914F83-91F7-488C-B091-44891CDA5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AA0228-3DF6-45FE-8AC9-63286A279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B206FD-A045-4E4C-8D8B-6C27D4989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662B03-C8FC-44C7-956B-2541A9737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71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CD3674-E044-4293-AA84-DAA86498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A7A664-E621-4652-B826-CD5ADB824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7F225C-D32A-408A-B974-0BB06D66D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679343F-12C0-4239-9330-5F17C4409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5822A5-8563-4A11-AFB4-33E510F335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D78D86-EB3A-4D32-A723-9A8377663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B1BE86-885D-457D-A135-8325A17CC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A676B8-6FF5-4B59-9C6E-4693F656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4598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7DD8B1-027B-49E6-B491-DD64A4B8C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9CD7AC-B97B-4D84-8B05-20A1B8408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097430-6C3B-4217-B8AE-963FAFC24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8818760-8F5C-4B31-9CDB-73776FD4A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09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30A177-D977-4FC4-AE7D-6F989846705F}"/>
              </a:ext>
            </a:extLst>
          </p:cNvPr>
          <p:cNvSpPr txBox="1"/>
          <p:nvPr userDrawn="1"/>
        </p:nvSpPr>
        <p:spPr>
          <a:xfrm>
            <a:off x="10006664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rgbClr val="474652"/>
                </a:solidFill>
              </a:rPr>
              <a:t>ⓒSaebyeol Yu.</a:t>
            </a:r>
            <a:r>
              <a:rPr lang="ko-KR" altLang="en-US" sz="900" dirty="0">
                <a:solidFill>
                  <a:srgbClr val="474652"/>
                </a:solidFill>
              </a:rPr>
              <a:t> </a:t>
            </a:r>
            <a:r>
              <a:rPr lang="en-US" altLang="ko-KR" sz="900" dirty="0" err="1">
                <a:solidFill>
                  <a:srgbClr val="474652"/>
                </a:solidFill>
              </a:rPr>
              <a:t>Saebyeol’s</a:t>
            </a:r>
            <a:r>
              <a:rPr lang="ko-KR" altLang="en-US" sz="900" dirty="0">
                <a:solidFill>
                  <a:srgbClr val="474652"/>
                </a:solidFill>
              </a:rPr>
              <a:t> </a:t>
            </a:r>
            <a:r>
              <a:rPr lang="en-US" altLang="ko-KR" sz="900" dirty="0">
                <a:solidFill>
                  <a:srgbClr val="474652"/>
                </a:solidFill>
              </a:rPr>
              <a:t>PowerPoint</a:t>
            </a:r>
            <a:endParaRPr lang="ko-KR" altLang="en-US" sz="900" dirty="0">
              <a:solidFill>
                <a:srgbClr val="474652"/>
              </a:solidFill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6E81A8-172C-485C-8794-462E1A7E9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A59A220-E19F-44AC-A202-114ED12F4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9A4C47-CA64-4E4D-981A-4ADDFE7BC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881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6E81A8-172C-485C-8794-462E1A7E9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A59A220-E19F-44AC-A202-114ED12F4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9A4C47-CA64-4E4D-981A-4ADDFE7BC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021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761F5B-34CA-4780-80F9-B15D0E3F2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124289-5209-48F3-AC34-3E3A0CB73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0D2C92-923F-4679-8C30-3FE000F08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0B2E94-4741-4B90-881A-79EC9A2DB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10ED3C-EEEF-4BE8-BD39-A32FBDF82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274CEC-F868-475A-B738-FB5DA841A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180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B49AB2-6191-4D82-87DC-4ACA99259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5FD046-1F56-42FD-8809-6617A9A77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B70D8B-5440-463D-AC5F-63AD2F083D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A0EC6-0C97-46BB-8D1B-009B005D660B}" type="datetimeFigureOut">
              <a:rPr lang="ko-KR" altLang="en-US" smtClean="0"/>
              <a:t>2021-06-13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5BEC6B-EFE0-4BFC-9E0F-45A62968D6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424013-2F96-4E75-8C8A-E3B588455C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047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rt.molit.go.kr/" TargetMode="External"/><Relationship Id="rId2" Type="http://schemas.openxmlformats.org/officeDocument/2006/relationships/hyperlink" Target="https://seereal.lh.or.kr/main.do" TargetMode="Externa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brunch.co.kr/@data/10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://rtdown.molit.go.kr/" TargetMode="Externa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brunch.co.kr/@data/10" TargetMode="External"/><Relationship Id="rId3" Type="http://schemas.openxmlformats.org/officeDocument/2006/relationships/hyperlink" Target="https://www.data.go.kr/index.do" TargetMode="External"/><Relationship Id="rId7" Type="http://schemas.openxmlformats.org/officeDocument/2006/relationships/hyperlink" Target="https://acdongpgm.tistory.com/m/117" TargetMode="External"/><Relationship Id="rId2" Type="http://schemas.openxmlformats.org/officeDocument/2006/relationships/hyperlink" Target="https://27.101.213.4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ata.kostat.go.kr/sbchome/intro.do" TargetMode="External"/><Relationship Id="rId11" Type="http://schemas.openxmlformats.org/officeDocument/2006/relationships/hyperlink" Target="https://www.kci.go.kr/kciportal/main.kci" TargetMode="External"/><Relationship Id="rId5" Type="http://schemas.openxmlformats.org/officeDocument/2006/relationships/hyperlink" Target="https://bigdata.seoul.go.kr/main.do" TargetMode="External"/><Relationship Id="rId10" Type="http://schemas.openxmlformats.org/officeDocument/2006/relationships/hyperlink" Target="https://www.kci.go.kr/kciportal/ci/sereArticleSearch/ciSereArtiView.kci?sereArticleSearchBean.artiId=ART002708578" TargetMode="External"/><Relationship Id="rId4" Type="http://schemas.openxmlformats.org/officeDocument/2006/relationships/hyperlink" Target="http://data.seoul.go.kr/" TargetMode="External"/><Relationship Id="rId9" Type="http://schemas.openxmlformats.org/officeDocument/2006/relationships/hyperlink" Target="http://kostat.go.kr/portal/korea/index.action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그래픽 123" descr="텐트">
            <a:extLst>
              <a:ext uri="{FF2B5EF4-FFF2-40B4-BE49-F238E27FC236}">
                <a16:creationId xmlns:a16="http://schemas.microsoft.com/office/drawing/2014/main" id="{8132D0D0-C151-4E77-8120-1BF1AC449F7C}"/>
              </a:ext>
            </a:extLst>
          </p:cNvPr>
          <p:cNvSpPr/>
          <p:nvPr/>
        </p:nvSpPr>
        <p:spPr>
          <a:xfrm>
            <a:off x="4786379" y="1571005"/>
            <a:ext cx="2943505" cy="2043999"/>
          </a:xfrm>
          <a:custGeom>
            <a:avLst/>
            <a:gdLst>
              <a:gd name="connsiteX0" fmla="*/ 1480894 w 2943505"/>
              <a:gd name="connsiteY0" fmla="*/ 1828265 h 2043999"/>
              <a:gd name="connsiteX1" fmla="*/ 1480894 w 2943505"/>
              <a:gd name="connsiteY1" fmla="*/ 851971 h 2043999"/>
              <a:gd name="connsiteX2" fmla="*/ 2073252 w 2943505"/>
              <a:gd name="connsiteY2" fmla="*/ 1828265 h 2043999"/>
              <a:gd name="connsiteX3" fmla="*/ 1480894 w 2943505"/>
              <a:gd name="connsiteY3" fmla="*/ 1828265 h 2043999"/>
              <a:gd name="connsiteX4" fmla="*/ 321775 w 2943505"/>
              <a:gd name="connsiteY4" fmla="*/ 1828265 h 2043999"/>
              <a:gd name="connsiteX5" fmla="*/ 102383 w 2943505"/>
              <a:gd name="connsiteY5" fmla="*/ 1608873 h 2043999"/>
              <a:gd name="connsiteX6" fmla="*/ 0 w 2943505"/>
              <a:gd name="connsiteY6" fmla="*/ 1711256 h 2043999"/>
              <a:gd name="connsiteX7" fmla="*/ 113352 w 2943505"/>
              <a:gd name="connsiteY7" fmla="*/ 1824608 h 2043999"/>
              <a:gd name="connsiteX8" fmla="*/ 18283 w 2943505"/>
              <a:gd name="connsiteY8" fmla="*/ 1824608 h 2043999"/>
              <a:gd name="connsiteX9" fmla="*/ 18283 w 2943505"/>
              <a:gd name="connsiteY9" fmla="*/ 2044000 h 2043999"/>
              <a:gd name="connsiteX10" fmla="*/ 2943506 w 2943505"/>
              <a:gd name="connsiteY10" fmla="*/ 2044000 h 2043999"/>
              <a:gd name="connsiteX11" fmla="*/ 2943506 w 2943505"/>
              <a:gd name="connsiteY11" fmla="*/ 1824608 h 2043999"/>
              <a:gd name="connsiteX12" fmla="*/ 2808215 w 2943505"/>
              <a:gd name="connsiteY12" fmla="*/ 1824608 h 2043999"/>
              <a:gd name="connsiteX13" fmla="*/ 2921567 w 2943505"/>
              <a:gd name="connsiteY13" fmla="*/ 1711256 h 2043999"/>
              <a:gd name="connsiteX14" fmla="*/ 2819184 w 2943505"/>
              <a:gd name="connsiteY14" fmla="*/ 1608873 h 2043999"/>
              <a:gd name="connsiteX15" fmla="*/ 2599792 w 2943505"/>
              <a:gd name="connsiteY15" fmla="*/ 1828265 h 2043999"/>
              <a:gd name="connsiteX16" fmla="*/ 2588823 w 2943505"/>
              <a:gd name="connsiteY16" fmla="*/ 1828265 h 2043999"/>
              <a:gd name="connsiteX17" fmla="*/ 1480894 w 2943505"/>
              <a:gd name="connsiteY17" fmla="*/ 0 h 2043999"/>
              <a:gd name="connsiteX18" fmla="*/ 340057 w 2943505"/>
              <a:gd name="connsiteY18" fmla="*/ 1828265 h 2043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943505" h="2043999">
                <a:moveTo>
                  <a:pt x="1480894" y="1828265"/>
                </a:moveTo>
                <a:lnTo>
                  <a:pt x="1480894" y="851971"/>
                </a:lnTo>
                <a:lnTo>
                  <a:pt x="2073252" y="1828265"/>
                </a:lnTo>
                <a:lnTo>
                  <a:pt x="1480894" y="1828265"/>
                </a:lnTo>
                <a:close/>
                <a:moveTo>
                  <a:pt x="321775" y="1828265"/>
                </a:moveTo>
                <a:lnTo>
                  <a:pt x="102383" y="1608873"/>
                </a:lnTo>
                <a:lnTo>
                  <a:pt x="0" y="1711256"/>
                </a:lnTo>
                <a:lnTo>
                  <a:pt x="113352" y="1824608"/>
                </a:lnTo>
                <a:lnTo>
                  <a:pt x="18283" y="1824608"/>
                </a:lnTo>
                <a:lnTo>
                  <a:pt x="18283" y="2044000"/>
                </a:lnTo>
                <a:lnTo>
                  <a:pt x="2943506" y="2044000"/>
                </a:lnTo>
                <a:lnTo>
                  <a:pt x="2943506" y="1824608"/>
                </a:lnTo>
                <a:lnTo>
                  <a:pt x="2808215" y="1824608"/>
                </a:lnTo>
                <a:lnTo>
                  <a:pt x="2921567" y="1711256"/>
                </a:lnTo>
                <a:lnTo>
                  <a:pt x="2819184" y="1608873"/>
                </a:lnTo>
                <a:lnTo>
                  <a:pt x="2599792" y="1828265"/>
                </a:lnTo>
                <a:lnTo>
                  <a:pt x="2588823" y="1828265"/>
                </a:lnTo>
                <a:lnTo>
                  <a:pt x="1480894" y="0"/>
                </a:lnTo>
                <a:lnTo>
                  <a:pt x="340057" y="1828265"/>
                </a:lnTo>
              </a:path>
            </a:pathLst>
          </a:custGeom>
          <a:solidFill>
            <a:schemeClr val="accent1"/>
          </a:solidFill>
          <a:ln w="3651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ACBE9FCE-0CCF-4EF4-9185-7B759898C60D}"/>
              </a:ext>
            </a:extLst>
          </p:cNvPr>
          <p:cNvGrpSpPr/>
          <p:nvPr/>
        </p:nvGrpSpPr>
        <p:grpSpPr>
          <a:xfrm>
            <a:off x="122067" y="6190940"/>
            <a:ext cx="12069934" cy="667060"/>
            <a:chOff x="122066" y="5855368"/>
            <a:chExt cx="13139823" cy="726189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8BD63BE5-31FC-4FCE-B136-D054795B0595}"/>
                </a:ext>
              </a:extLst>
            </p:cNvPr>
            <p:cNvGrpSpPr/>
            <p:nvPr/>
          </p:nvGrpSpPr>
          <p:grpSpPr>
            <a:xfrm>
              <a:off x="122066" y="5855368"/>
              <a:ext cx="4215711" cy="726189"/>
              <a:chOff x="122066" y="4845692"/>
              <a:chExt cx="12182991" cy="2098616"/>
            </a:xfrm>
          </p:grpSpPr>
          <p:grpSp>
            <p:nvGrpSpPr>
              <p:cNvPr id="17" name="그래픽 5" descr="트레일러">
                <a:extLst>
                  <a:ext uri="{FF2B5EF4-FFF2-40B4-BE49-F238E27FC236}">
                    <a16:creationId xmlns:a16="http://schemas.microsoft.com/office/drawing/2014/main" id="{A4DF73D3-8D9C-48DF-9E92-FC404DAB3D34}"/>
                  </a:ext>
                </a:extLst>
              </p:cNvPr>
              <p:cNvGrpSpPr/>
              <p:nvPr/>
            </p:nvGrpSpPr>
            <p:grpSpPr>
              <a:xfrm>
                <a:off x="122066" y="5799610"/>
                <a:ext cx="2045843" cy="1144698"/>
                <a:chOff x="5784928" y="3580678"/>
                <a:chExt cx="2045843" cy="1144698"/>
              </a:xfrm>
              <a:solidFill>
                <a:srgbClr val="FFFFFF"/>
              </a:solidFill>
            </p:grpSpPr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E0F62E78-7552-43D8-8C98-875BA0DC1291}"/>
                    </a:ext>
                  </a:extLst>
                </p:cNvPr>
                <p:cNvSpPr/>
                <p:nvPr/>
              </p:nvSpPr>
              <p:spPr>
                <a:xfrm>
                  <a:off x="6832206" y="3799877"/>
                  <a:ext cx="414039" cy="292263"/>
                </a:xfrm>
                <a:custGeom>
                  <a:avLst/>
                  <a:gdLst>
                    <a:gd name="connsiteX0" fmla="*/ 0 w 414039"/>
                    <a:gd name="connsiteY0" fmla="*/ 0 h 292263"/>
                    <a:gd name="connsiteX1" fmla="*/ 0 w 414039"/>
                    <a:gd name="connsiteY1" fmla="*/ 292263 h 292263"/>
                    <a:gd name="connsiteX2" fmla="*/ 414039 w 414039"/>
                    <a:gd name="connsiteY2" fmla="*/ 292263 h 292263"/>
                    <a:gd name="connsiteX3" fmla="*/ 414039 w 414039"/>
                    <a:gd name="connsiteY3" fmla="*/ 0 h 292263"/>
                    <a:gd name="connsiteX4" fmla="*/ 365329 w 414039"/>
                    <a:gd name="connsiteY4" fmla="*/ 243553 h 292263"/>
                    <a:gd name="connsiteX5" fmla="*/ 48711 w 414039"/>
                    <a:gd name="connsiteY5" fmla="*/ 243553 h 292263"/>
                    <a:gd name="connsiteX6" fmla="*/ 48711 w 414039"/>
                    <a:gd name="connsiteY6" fmla="*/ 48711 h 292263"/>
                    <a:gd name="connsiteX7" fmla="*/ 365329 w 414039"/>
                    <a:gd name="connsiteY7" fmla="*/ 48711 h 292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4039" h="292263">
                      <a:moveTo>
                        <a:pt x="0" y="0"/>
                      </a:moveTo>
                      <a:lnTo>
                        <a:pt x="0" y="292263"/>
                      </a:lnTo>
                      <a:lnTo>
                        <a:pt x="414039" y="292263"/>
                      </a:lnTo>
                      <a:lnTo>
                        <a:pt x="414039" y="0"/>
                      </a:lnTo>
                      <a:close/>
                      <a:moveTo>
                        <a:pt x="365329" y="243553"/>
                      </a:moveTo>
                      <a:lnTo>
                        <a:pt x="48711" y="243553"/>
                      </a:lnTo>
                      <a:lnTo>
                        <a:pt x="48711" y="48711"/>
                      </a:lnTo>
                      <a:lnTo>
                        <a:pt x="365329" y="4871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" name="자유형: 도형 18">
                  <a:extLst>
                    <a:ext uri="{FF2B5EF4-FFF2-40B4-BE49-F238E27FC236}">
                      <a16:creationId xmlns:a16="http://schemas.microsoft.com/office/drawing/2014/main" id="{EA0D4F5A-FAFC-4652-B3D3-BB27F71EB1AE}"/>
                    </a:ext>
                  </a:extLst>
                </p:cNvPr>
                <p:cNvSpPr/>
                <p:nvPr/>
              </p:nvSpPr>
              <p:spPr>
                <a:xfrm>
                  <a:off x="6320746" y="4335693"/>
                  <a:ext cx="389684" cy="389684"/>
                </a:xfrm>
                <a:custGeom>
                  <a:avLst/>
                  <a:gdLst>
                    <a:gd name="connsiteX0" fmla="*/ 194842 w 389684"/>
                    <a:gd name="connsiteY0" fmla="*/ 0 h 389684"/>
                    <a:gd name="connsiteX1" fmla="*/ 0 w 389684"/>
                    <a:gd name="connsiteY1" fmla="*/ 194842 h 389684"/>
                    <a:gd name="connsiteX2" fmla="*/ 194842 w 389684"/>
                    <a:gd name="connsiteY2" fmla="*/ 389684 h 389684"/>
                    <a:gd name="connsiteX3" fmla="*/ 389684 w 389684"/>
                    <a:gd name="connsiteY3" fmla="*/ 194842 h 389684"/>
                    <a:gd name="connsiteX4" fmla="*/ 194842 w 389684"/>
                    <a:gd name="connsiteY4" fmla="*/ 0 h 389684"/>
                    <a:gd name="connsiteX5" fmla="*/ 194842 w 389684"/>
                    <a:gd name="connsiteY5" fmla="*/ 340974 h 389684"/>
                    <a:gd name="connsiteX6" fmla="*/ 48711 w 389684"/>
                    <a:gd name="connsiteY6" fmla="*/ 194842 h 389684"/>
                    <a:gd name="connsiteX7" fmla="*/ 194842 w 389684"/>
                    <a:gd name="connsiteY7" fmla="*/ 48711 h 389684"/>
                    <a:gd name="connsiteX8" fmla="*/ 340974 w 389684"/>
                    <a:gd name="connsiteY8" fmla="*/ 194842 h 389684"/>
                    <a:gd name="connsiteX9" fmla="*/ 194842 w 389684"/>
                    <a:gd name="connsiteY9" fmla="*/ 340974 h 389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9684" h="389684">
                      <a:moveTo>
                        <a:pt x="194842" y="0"/>
                      </a:moveTo>
                      <a:cubicBezTo>
                        <a:pt x="87233" y="0"/>
                        <a:pt x="0" y="87233"/>
                        <a:pt x="0" y="194842"/>
                      </a:cubicBezTo>
                      <a:cubicBezTo>
                        <a:pt x="0" y="302451"/>
                        <a:pt x="87233" y="389684"/>
                        <a:pt x="194842" y="389684"/>
                      </a:cubicBezTo>
                      <a:cubicBezTo>
                        <a:pt x="302451" y="389684"/>
                        <a:pt x="389684" y="302451"/>
                        <a:pt x="389684" y="194842"/>
                      </a:cubicBezTo>
                      <a:cubicBezTo>
                        <a:pt x="389550" y="87289"/>
                        <a:pt x="302395" y="134"/>
                        <a:pt x="194842" y="0"/>
                      </a:cubicBezTo>
                      <a:close/>
                      <a:moveTo>
                        <a:pt x="194842" y="340974"/>
                      </a:moveTo>
                      <a:cubicBezTo>
                        <a:pt x="114136" y="340974"/>
                        <a:pt x="48711" y="275548"/>
                        <a:pt x="48711" y="194842"/>
                      </a:cubicBezTo>
                      <a:cubicBezTo>
                        <a:pt x="48711" y="114136"/>
                        <a:pt x="114136" y="48711"/>
                        <a:pt x="194842" y="48711"/>
                      </a:cubicBezTo>
                      <a:cubicBezTo>
                        <a:pt x="275548" y="48711"/>
                        <a:pt x="340974" y="114136"/>
                        <a:pt x="340974" y="194842"/>
                      </a:cubicBezTo>
                      <a:cubicBezTo>
                        <a:pt x="340879" y="275509"/>
                        <a:pt x="275509" y="340879"/>
                        <a:pt x="194842" y="3409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" name="자유형: 도형 19">
                  <a:extLst>
                    <a:ext uri="{FF2B5EF4-FFF2-40B4-BE49-F238E27FC236}">
                      <a16:creationId xmlns:a16="http://schemas.microsoft.com/office/drawing/2014/main" id="{527105E0-F9E2-4EBD-8C70-98D970A2B624}"/>
                    </a:ext>
                  </a:extLst>
                </p:cNvPr>
                <p:cNvSpPr/>
                <p:nvPr/>
              </p:nvSpPr>
              <p:spPr>
                <a:xfrm>
                  <a:off x="5784928" y="3580678"/>
                  <a:ext cx="2045843" cy="1144698"/>
                </a:xfrm>
                <a:custGeom>
                  <a:avLst/>
                  <a:gdLst>
                    <a:gd name="connsiteX0" fmla="*/ 1802291 w 2045843"/>
                    <a:gd name="connsiteY0" fmla="*/ 974212 h 1144698"/>
                    <a:gd name="connsiteX1" fmla="*/ 1802291 w 2045843"/>
                    <a:gd name="connsiteY1" fmla="*/ 1144699 h 1144698"/>
                    <a:gd name="connsiteX2" fmla="*/ 1851002 w 2045843"/>
                    <a:gd name="connsiteY2" fmla="*/ 1144699 h 1144698"/>
                    <a:gd name="connsiteX3" fmla="*/ 1851002 w 2045843"/>
                    <a:gd name="connsiteY3" fmla="*/ 974212 h 1144698"/>
                    <a:gd name="connsiteX4" fmla="*/ 2045844 w 2045843"/>
                    <a:gd name="connsiteY4" fmla="*/ 974212 h 1144698"/>
                    <a:gd name="connsiteX5" fmla="*/ 2045844 w 2045843"/>
                    <a:gd name="connsiteY5" fmla="*/ 925502 h 1144698"/>
                    <a:gd name="connsiteX6" fmla="*/ 1656159 w 2045843"/>
                    <a:gd name="connsiteY6" fmla="*/ 925502 h 1144698"/>
                    <a:gd name="connsiteX7" fmla="*/ 1656159 w 2045843"/>
                    <a:gd name="connsiteY7" fmla="*/ 97423 h 1144698"/>
                    <a:gd name="connsiteX8" fmla="*/ 1558738 w 2045843"/>
                    <a:gd name="connsiteY8" fmla="*/ 2 h 1144698"/>
                    <a:gd name="connsiteX9" fmla="*/ 584528 w 2045843"/>
                    <a:gd name="connsiteY9" fmla="*/ 2 h 1144698"/>
                    <a:gd name="connsiteX10" fmla="*/ 2 w 2045843"/>
                    <a:gd name="connsiteY10" fmla="*/ 581700 h 1144698"/>
                    <a:gd name="connsiteX11" fmla="*/ 2 w 2045843"/>
                    <a:gd name="connsiteY11" fmla="*/ 584528 h 1144698"/>
                    <a:gd name="connsiteX12" fmla="*/ 2 w 2045843"/>
                    <a:gd name="connsiteY12" fmla="*/ 974212 h 1144698"/>
                    <a:gd name="connsiteX13" fmla="*/ 463969 w 2045843"/>
                    <a:gd name="connsiteY13" fmla="*/ 974212 h 1144698"/>
                    <a:gd name="connsiteX14" fmla="*/ 462752 w 2045843"/>
                    <a:gd name="connsiteY14" fmla="*/ 949857 h 1144698"/>
                    <a:gd name="connsiteX15" fmla="*/ 463969 w 2045843"/>
                    <a:gd name="connsiteY15" fmla="*/ 925502 h 1144698"/>
                    <a:gd name="connsiteX16" fmla="*/ 48712 w 2045843"/>
                    <a:gd name="connsiteY16" fmla="*/ 925502 h 1144698"/>
                    <a:gd name="connsiteX17" fmla="*/ 48712 w 2045843"/>
                    <a:gd name="connsiteY17" fmla="*/ 584528 h 1144698"/>
                    <a:gd name="connsiteX18" fmla="*/ 584528 w 2045843"/>
                    <a:gd name="connsiteY18" fmla="*/ 48712 h 1144698"/>
                    <a:gd name="connsiteX19" fmla="*/ 1558738 w 2045843"/>
                    <a:gd name="connsiteY19" fmla="*/ 48712 h 1144698"/>
                    <a:gd name="connsiteX20" fmla="*/ 1607449 w 2045843"/>
                    <a:gd name="connsiteY20" fmla="*/ 97423 h 1144698"/>
                    <a:gd name="connsiteX21" fmla="*/ 1607449 w 2045843"/>
                    <a:gd name="connsiteY21" fmla="*/ 925502 h 1144698"/>
                    <a:gd name="connsiteX22" fmla="*/ 997325 w 2045843"/>
                    <a:gd name="connsiteY22" fmla="*/ 925502 h 1144698"/>
                    <a:gd name="connsiteX23" fmla="*/ 998567 w 2045843"/>
                    <a:gd name="connsiteY23" fmla="*/ 949857 h 1144698"/>
                    <a:gd name="connsiteX24" fmla="*/ 997325 w 2045843"/>
                    <a:gd name="connsiteY24" fmla="*/ 974212 h 114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045843" h="1144698">
                      <a:moveTo>
                        <a:pt x="1802291" y="974212"/>
                      </a:moveTo>
                      <a:lnTo>
                        <a:pt x="1802291" y="1144699"/>
                      </a:lnTo>
                      <a:lnTo>
                        <a:pt x="1851002" y="1144699"/>
                      </a:lnTo>
                      <a:lnTo>
                        <a:pt x="1851002" y="974212"/>
                      </a:lnTo>
                      <a:lnTo>
                        <a:pt x="2045844" y="974212"/>
                      </a:lnTo>
                      <a:lnTo>
                        <a:pt x="2045844" y="925502"/>
                      </a:lnTo>
                      <a:lnTo>
                        <a:pt x="1656159" y="925502"/>
                      </a:lnTo>
                      <a:lnTo>
                        <a:pt x="1656159" y="97423"/>
                      </a:lnTo>
                      <a:cubicBezTo>
                        <a:pt x="1655999" y="43685"/>
                        <a:pt x="1612476" y="162"/>
                        <a:pt x="1558738" y="2"/>
                      </a:cubicBezTo>
                      <a:lnTo>
                        <a:pt x="584528" y="2"/>
                      </a:lnTo>
                      <a:cubicBezTo>
                        <a:pt x="262483" y="-780"/>
                        <a:pt x="783" y="259656"/>
                        <a:pt x="2" y="581700"/>
                      </a:cubicBezTo>
                      <a:cubicBezTo>
                        <a:pt x="-1" y="582643"/>
                        <a:pt x="-1" y="583585"/>
                        <a:pt x="2" y="584528"/>
                      </a:cubicBezTo>
                      <a:lnTo>
                        <a:pt x="2" y="974212"/>
                      </a:lnTo>
                      <a:lnTo>
                        <a:pt x="463969" y="974212"/>
                      </a:lnTo>
                      <a:cubicBezTo>
                        <a:pt x="463239" y="966199"/>
                        <a:pt x="462752" y="958113"/>
                        <a:pt x="462752" y="949857"/>
                      </a:cubicBezTo>
                      <a:cubicBezTo>
                        <a:pt x="462752" y="941600"/>
                        <a:pt x="463239" y="933515"/>
                        <a:pt x="463969" y="925502"/>
                      </a:cubicBezTo>
                      <a:lnTo>
                        <a:pt x="48712" y="925502"/>
                      </a:lnTo>
                      <a:lnTo>
                        <a:pt x="48712" y="584528"/>
                      </a:lnTo>
                      <a:cubicBezTo>
                        <a:pt x="49048" y="288743"/>
                        <a:pt x="288743" y="49048"/>
                        <a:pt x="584528" y="48712"/>
                      </a:cubicBezTo>
                      <a:lnTo>
                        <a:pt x="1558738" y="48712"/>
                      </a:lnTo>
                      <a:cubicBezTo>
                        <a:pt x="1585641" y="48712"/>
                        <a:pt x="1607449" y="70520"/>
                        <a:pt x="1607449" y="97423"/>
                      </a:cubicBezTo>
                      <a:lnTo>
                        <a:pt x="1607449" y="925502"/>
                      </a:lnTo>
                      <a:lnTo>
                        <a:pt x="997325" y="925502"/>
                      </a:lnTo>
                      <a:cubicBezTo>
                        <a:pt x="998056" y="933563"/>
                        <a:pt x="998567" y="941674"/>
                        <a:pt x="998567" y="949857"/>
                      </a:cubicBezTo>
                      <a:cubicBezTo>
                        <a:pt x="998567" y="958040"/>
                        <a:pt x="998056" y="966151"/>
                        <a:pt x="997325" y="9742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1" name="그래픽 7" descr="백팩">
                <a:extLst>
                  <a:ext uri="{FF2B5EF4-FFF2-40B4-BE49-F238E27FC236}">
                    <a16:creationId xmlns:a16="http://schemas.microsoft.com/office/drawing/2014/main" id="{6C8359CC-FC77-4D3C-90A5-CDF77F1D62BA}"/>
                  </a:ext>
                </a:extLst>
              </p:cNvPr>
              <p:cNvSpPr/>
              <p:nvPr/>
            </p:nvSpPr>
            <p:spPr>
              <a:xfrm>
                <a:off x="8417025" y="5068759"/>
                <a:ext cx="1656157" cy="1875549"/>
              </a:xfrm>
              <a:custGeom>
                <a:avLst/>
                <a:gdLst>
                  <a:gd name="connsiteX0" fmla="*/ 1534381 w 1656157"/>
                  <a:gd name="connsiteY0" fmla="*/ 1071826 h 1875549"/>
                  <a:gd name="connsiteX1" fmla="*/ 1510026 w 1656157"/>
                  <a:gd name="connsiteY1" fmla="*/ 1071826 h 1875549"/>
                  <a:gd name="connsiteX2" fmla="*/ 1510026 w 1656157"/>
                  <a:gd name="connsiteY2" fmla="*/ 560365 h 1875549"/>
                  <a:gd name="connsiteX3" fmla="*/ 1242118 w 1656157"/>
                  <a:gd name="connsiteY3" fmla="*/ 292458 h 1875549"/>
                  <a:gd name="connsiteX4" fmla="*/ 1143455 w 1656157"/>
                  <a:gd name="connsiteY4" fmla="*/ 292458 h 1875549"/>
                  <a:gd name="connsiteX5" fmla="*/ 804196 w 1656157"/>
                  <a:gd name="connsiteY5" fmla="*/ 916 h 1875549"/>
                  <a:gd name="connsiteX6" fmla="*/ 512654 w 1656157"/>
                  <a:gd name="connsiteY6" fmla="*/ 292458 h 1875549"/>
                  <a:gd name="connsiteX7" fmla="*/ 414039 w 1656157"/>
                  <a:gd name="connsiteY7" fmla="*/ 292458 h 1875549"/>
                  <a:gd name="connsiteX8" fmla="*/ 146132 w 1656157"/>
                  <a:gd name="connsiteY8" fmla="*/ 560365 h 1875549"/>
                  <a:gd name="connsiteX9" fmla="*/ 146132 w 1656157"/>
                  <a:gd name="connsiteY9" fmla="*/ 1071826 h 1875549"/>
                  <a:gd name="connsiteX10" fmla="*/ 121776 w 1656157"/>
                  <a:gd name="connsiteY10" fmla="*/ 1071826 h 1875549"/>
                  <a:gd name="connsiteX11" fmla="*/ 0 w 1656157"/>
                  <a:gd name="connsiteY11" fmla="*/ 1193602 h 1875549"/>
                  <a:gd name="connsiteX12" fmla="*/ 0 w 1656157"/>
                  <a:gd name="connsiteY12" fmla="*/ 1534576 h 1875549"/>
                  <a:gd name="connsiteX13" fmla="*/ 121776 w 1656157"/>
                  <a:gd name="connsiteY13" fmla="*/ 1656352 h 1875549"/>
                  <a:gd name="connsiteX14" fmla="*/ 146132 w 1656157"/>
                  <a:gd name="connsiteY14" fmla="*/ 1656352 h 1875549"/>
                  <a:gd name="connsiteX15" fmla="*/ 146132 w 1656157"/>
                  <a:gd name="connsiteY15" fmla="*/ 1705063 h 1875549"/>
                  <a:gd name="connsiteX16" fmla="*/ 316618 w 1656157"/>
                  <a:gd name="connsiteY16" fmla="*/ 1875550 h 1875549"/>
                  <a:gd name="connsiteX17" fmla="*/ 1388250 w 1656157"/>
                  <a:gd name="connsiteY17" fmla="*/ 1875550 h 1875549"/>
                  <a:gd name="connsiteX18" fmla="*/ 1510026 w 1656157"/>
                  <a:gd name="connsiteY18" fmla="*/ 1753773 h 1875549"/>
                  <a:gd name="connsiteX19" fmla="*/ 1510026 w 1656157"/>
                  <a:gd name="connsiteY19" fmla="*/ 1656352 h 1875549"/>
                  <a:gd name="connsiteX20" fmla="*/ 1534381 w 1656157"/>
                  <a:gd name="connsiteY20" fmla="*/ 1656352 h 1875549"/>
                  <a:gd name="connsiteX21" fmla="*/ 1656158 w 1656157"/>
                  <a:gd name="connsiteY21" fmla="*/ 1534576 h 1875549"/>
                  <a:gd name="connsiteX22" fmla="*/ 1656158 w 1656157"/>
                  <a:gd name="connsiteY22" fmla="*/ 1193602 h 1875549"/>
                  <a:gd name="connsiteX23" fmla="*/ 1534381 w 1656157"/>
                  <a:gd name="connsiteY23" fmla="*/ 1071826 h 1875549"/>
                  <a:gd name="connsiteX24" fmla="*/ 828079 w 1656157"/>
                  <a:gd name="connsiteY24" fmla="*/ 48905 h 1875549"/>
                  <a:gd name="connsiteX25" fmla="*/ 1094745 w 1656157"/>
                  <a:gd name="connsiteY25" fmla="*/ 292458 h 1875549"/>
                  <a:gd name="connsiteX26" fmla="*/ 561364 w 1656157"/>
                  <a:gd name="connsiteY26" fmla="*/ 292458 h 1875549"/>
                  <a:gd name="connsiteX27" fmla="*/ 828079 w 1656157"/>
                  <a:gd name="connsiteY27" fmla="*/ 48905 h 1875549"/>
                  <a:gd name="connsiteX28" fmla="*/ 1242118 w 1656157"/>
                  <a:gd name="connsiteY28" fmla="*/ 341168 h 1875549"/>
                  <a:gd name="connsiteX29" fmla="*/ 1266474 w 1656157"/>
                  <a:gd name="connsiteY29" fmla="*/ 342605 h 1875549"/>
                  <a:gd name="connsiteX30" fmla="*/ 1266474 w 1656157"/>
                  <a:gd name="connsiteY30" fmla="*/ 755208 h 1875549"/>
                  <a:gd name="connsiteX31" fmla="*/ 1193408 w 1656157"/>
                  <a:gd name="connsiteY31" fmla="*/ 828273 h 1875549"/>
                  <a:gd name="connsiteX32" fmla="*/ 925500 w 1656157"/>
                  <a:gd name="connsiteY32" fmla="*/ 828273 h 1875549"/>
                  <a:gd name="connsiteX33" fmla="*/ 925500 w 1656157"/>
                  <a:gd name="connsiteY33" fmla="*/ 779563 h 1875549"/>
                  <a:gd name="connsiteX34" fmla="*/ 852434 w 1656157"/>
                  <a:gd name="connsiteY34" fmla="*/ 706497 h 1875549"/>
                  <a:gd name="connsiteX35" fmla="*/ 803724 w 1656157"/>
                  <a:gd name="connsiteY35" fmla="*/ 706497 h 1875549"/>
                  <a:gd name="connsiteX36" fmla="*/ 730658 w 1656157"/>
                  <a:gd name="connsiteY36" fmla="*/ 779563 h 1875549"/>
                  <a:gd name="connsiteX37" fmla="*/ 730658 w 1656157"/>
                  <a:gd name="connsiteY37" fmla="*/ 828273 h 1875549"/>
                  <a:gd name="connsiteX38" fmla="*/ 462750 w 1656157"/>
                  <a:gd name="connsiteY38" fmla="*/ 828273 h 1875549"/>
                  <a:gd name="connsiteX39" fmla="*/ 389684 w 1656157"/>
                  <a:gd name="connsiteY39" fmla="*/ 755208 h 1875549"/>
                  <a:gd name="connsiteX40" fmla="*/ 389684 w 1656157"/>
                  <a:gd name="connsiteY40" fmla="*/ 342605 h 1875549"/>
                  <a:gd name="connsiteX41" fmla="*/ 414039 w 1656157"/>
                  <a:gd name="connsiteY41" fmla="*/ 341168 h 1875549"/>
                  <a:gd name="connsiteX42" fmla="*/ 876789 w 1656157"/>
                  <a:gd name="connsiteY42" fmla="*/ 779563 h 1875549"/>
                  <a:gd name="connsiteX43" fmla="*/ 876789 w 1656157"/>
                  <a:gd name="connsiteY43" fmla="*/ 925694 h 1875549"/>
                  <a:gd name="connsiteX44" fmla="*/ 852434 w 1656157"/>
                  <a:gd name="connsiteY44" fmla="*/ 950050 h 1875549"/>
                  <a:gd name="connsiteX45" fmla="*/ 803724 w 1656157"/>
                  <a:gd name="connsiteY45" fmla="*/ 950050 h 1875549"/>
                  <a:gd name="connsiteX46" fmla="*/ 779368 w 1656157"/>
                  <a:gd name="connsiteY46" fmla="*/ 925694 h 1875549"/>
                  <a:gd name="connsiteX47" fmla="*/ 779368 w 1656157"/>
                  <a:gd name="connsiteY47" fmla="*/ 779563 h 1875549"/>
                  <a:gd name="connsiteX48" fmla="*/ 803724 w 1656157"/>
                  <a:gd name="connsiteY48" fmla="*/ 755208 h 1875549"/>
                  <a:gd name="connsiteX49" fmla="*/ 852434 w 1656157"/>
                  <a:gd name="connsiteY49" fmla="*/ 755208 h 1875549"/>
                  <a:gd name="connsiteX50" fmla="*/ 876789 w 1656157"/>
                  <a:gd name="connsiteY50" fmla="*/ 779563 h 1875549"/>
                  <a:gd name="connsiteX51" fmla="*/ 121776 w 1656157"/>
                  <a:gd name="connsiteY51" fmla="*/ 1607642 h 1875549"/>
                  <a:gd name="connsiteX52" fmla="*/ 48711 w 1656157"/>
                  <a:gd name="connsiteY52" fmla="*/ 1534576 h 1875549"/>
                  <a:gd name="connsiteX53" fmla="*/ 48711 w 1656157"/>
                  <a:gd name="connsiteY53" fmla="*/ 1193602 h 1875549"/>
                  <a:gd name="connsiteX54" fmla="*/ 121776 w 1656157"/>
                  <a:gd name="connsiteY54" fmla="*/ 1120536 h 1875549"/>
                  <a:gd name="connsiteX55" fmla="*/ 146132 w 1656157"/>
                  <a:gd name="connsiteY55" fmla="*/ 1120536 h 1875549"/>
                  <a:gd name="connsiteX56" fmla="*/ 146132 w 1656157"/>
                  <a:gd name="connsiteY56" fmla="*/ 1607642 h 1875549"/>
                  <a:gd name="connsiteX57" fmla="*/ 1193408 w 1656157"/>
                  <a:gd name="connsiteY57" fmla="*/ 1826839 h 1875549"/>
                  <a:gd name="connsiteX58" fmla="*/ 462750 w 1656157"/>
                  <a:gd name="connsiteY58" fmla="*/ 1826839 h 1875549"/>
                  <a:gd name="connsiteX59" fmla="*/ 462750 w 1656157"/>
                  <a:gd name="connsiteY59" fmla="*/ 1558931 h 1875549"/>
                  <a:gd name="connsiteX60" fmla="*/ 535816 w 1656157"/>
                  <a:gd name="connsiteY60" fmla="*/ 1485865 h 1875549"/>
                  <a:gd name="connsiteX61" fmla="*/ 1120342 w 1656157"/>
                  <a:gd name="connsiteY61" fmla="*/ 1485865 h 1875549"/>
                  <a:gd name="connsiteX62" fmla="*/ 1193408 w 1656157"/>
                  <a:gd name="connsiteY62" fmla="*/ 1558931 h 1875549"/>
                  <a:gd name="connsiteX63" fmla="*/ 1461316 w 1656157"/>
                  <a:gd name="connsiteY63" fmla="*/ 1753773 h 1875549"/>
                  <a:gd name="connsiteX64" fmla="*/ 1388250 w 1656157"/>
                  <a:gd name="connsiteY64" fmla="*/ 1826839 h 1875549"/>
                  <a:gd name="connsiteX65" fmla="*/ 1242118 w 1656157"/>
                  <a:gd name="connsiteY65" fmla="*/ 1826839 h 1875549"/>
                  <a:gd name="connsiteX66" fmla="*/ 1242118 w 1656157"/>
                  <a:gd name="connsiteY66" fmla="*/ 1558931 h 1875549"/>
                  <a:gd name="connsiteX67" fmla="*/ 1120342 w 1656157"/>
                  <a:gd name="connsiteY67" fmla="*/ 1437155 h 1875549"/>
                  <a:gd name="connsiteX68" fmla="*/ 535816 w 1656157"/>
                  <a:gd name="connsiteY68" fmla="*/ 1437155 h 1875549"/>
                  <a:gd name="connsiteX69" fmla="*/ 414039 w 1656157"/>
                  <a:gd name="connsiteY69" fmla="*/ 1558931 h 1875549"/>
                  <a:gd name="connsiteX70" fmla="*/ 414039 w 1656157"/>
                  <a:gd name="connsiteY70" fmla="*/ 1826839 h 1875549"/>
                  <a:gd name="connsiteX71" fmla="*/ 316618 w 1656157"/>
                  <a:gd name="connsiteY71" fmla="*/ 1826839 h 1875549"/>
                  <a:gd name="connsiteX72" fmla="*/ 194842 w 1656157"/>
                  <a:gd name="connsiteY72" fmla="*/ 1705063 h 1875549"/>
                  <a:gd name="connsiteX73" fmla="*/ 194842 w 1656157"/>
                  <a:gd name="connsiteY73" fmla="*/ 560365 h 1875549"/>
                  <a:gd name="connsiteX74" fmla="*/ 340974 w 1656157"/>
                  <a:gd name="connsiteY74" fmla="*/ 353955 h 1875549"/>
                  <a:gd name="connsiteX75" fmla="*/ 340974 w 1656157"/>
                  <a:gd name="connsiteY75" fmla="*/ 755208 h 1875549"/>
                  <a:gd name="connsiteX76" fmla="*/ 462750 w 1656157"/>
                  <a:gd name="connsiteY76" fmla="*/ 876984 h 1875549"/>
                  <a:gd name="connsiteX77" fmla="*/ 730658 w 1656157"/>
                  <a:gd name="connsiteY77" fmla="*/ 876984 h 1875549"/>
                  <a:gd name="connsiteX78" fmla="*/ 730658 w 1656157"/>
                  <a:gd name="connsiteY78" fmla="*/ 925694 h 1875549"/>
                  <a:gd name="connsiteX79" fmla="*/ 803724 w 1656157"/>
                  <a:gd name="connsiteY79" fmla="*/ 998760 h 1875549"/>
                  <a:gd name="connsiteX80" fmla="*/ 852434 w 1656157"/>
                  <a:gd name="connsiteY80" fmla="*/ 998760 h 1875549"/>
                  <a:gd name="connsiteX81" fmla="*/ 925500 w 1656157"/>
                  <a:gd name="connsiteY81" fmla="*/ 925694 h 1875549"/>
                  <a:gd name="connsiteX82" fmla="*/ 925500 w 1656157"/>
                  <a:gd name="connsiteY82" fmla="*/ 876984 h 1875549"/>
                  <a:gd name="connsiteX83" fmla="*/ 1193408 w 1656157"/>
                  <a:gd name="connsiteY83" fmla="*/ 876984 h 1875549"/>
                  <a:gd name="connsiteX84" fmla="*/ 1315184 w 1656157"/>
                  <a:gd name="connsiteY84" fmla="*/ 755208 h 1875549"/>
                  <a:gd name="connsiteX85" fmla="*/ 1315184 w 1656157"/>
                  <a:gd name="connsiteY85" fmla="*/ 353955 h 1875549"/>
                  <a:gd name="connsiteX86" fmla="*/ 1461316 w 1656157"/>
                  <a:gd name="connsiteY86" fmla="*/ 560365 h 1875549"/>
                  <a:gd name="connsiteX87" fmla="*/ 1461316 w 1656157"/>
                  <a:gd name="connsiteY87" fmla="*/ 1753773 h 1875549"/>
                  <a:gd name="connsiteX88" fmla="*/ 1607447 w 1656157"/>
                  <a:gd name="connsiteY88" fmla="*/ 1534576 h 1875549"/>
                  <a:gd name="connsiteX89" fmla="*/ 1534381 w 1656157"/>
                  <a:gd name="connsiteY89" fmla="*/ 1607642 h 1875549"/>
                  <a:gd name="connsiteX90" fmla="*/ 1510026 w 1656157"/>
                  <a:gd name="connsiteY90" fmla="*/ 1607642 h 1875549"/>
                  <a:gd name="connsiteX91" fmla="*/ 1510026 w 1656157"/>
                  <a:gd name="connsiteY91" fmla="*/ 1120536 h 1875549"/>
                  <a:gd name="connsiteX92" fmla="*/ 1534381 w 1656157"/>
                  <a:gd name="connsiteY92" fmla="*/ 1120536 h 1875549"/>
                  <a:gd name="connsiteX93" fmla="*/ 1607447 w 1656157"/>
                  <a:gd name="connsiteY93" fmla="*/ 1193602 h 187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1656157" h="1875549">
                    <a:moveTo>
                      <a:pt x="1534381" y="1071826"/>
                    </a:moveTo>
                    <a:lnTo>
                      <a:pt x="1510026" y="1071826"/>
                    </a:lnTo>
                    <a:lnTo>
                      <a:pt x="1510026" y="560365"/>
                    </a:lnTo>
                    <a:cubicBezTo>
                      <a:pt x="1509851" y="412475"/>
                      <a:pt x="1390008" y="292633"/>
                      <a:pt x="1242118" y="292458"/>
                    </a:cubicBezTo>
                    <a:lnTo>
                      <a:pt x="1143455" y="292458"/>
                    </a:lnTo>
                    <a:cubicBezTo>
                      <a:pt x="1130279" y="118266"/>
                      <a:pt x="978387" y="-12261"/>
                      <a:pt x="804196" y="916"/>
                    </a:cubicBezTo>
                    <a:cubicBezTo>
                      <a:pt x="648327" y="12707"/>
                      <a:pt x="524444" y="136589"/>
                      <a:pt x="512654" y="292458"/>
                    </a:cubicBezTo>
                    <a:lnTo>
                      <a:pt x="414039" y="292458"/>
                    </a:lnTo>
                    <a:cubicBezTo>
                      <a:pt x="266149" y="292633"/>
                      <a:pt x="146307" y="412475"/>
                      <a:pt x="146132" y="560365"/>
                    </a:cubicBezTo>
                    <a:lnTo>
                      <a:pt x="146132" y="1071826"/>
                    </a:lnTo>
                    <a:lnTo>
                      <a:pt x="121776" y="1071826"/>
                    </a:lnTo>
                    <a:cubicBezTo>
                      <a:pt x="54553" y="1071906"/>
                      <a:pt x="80" y="1126379"/>
                      <a:pt x="0" y="1193602"/>
                    </a:cubicBezTo>
                    <a:lnTo>
                      <a:pt x="0" y="1534576"/>
                    </a:lnTo>
                    <a:cubicBezTo>
                      <a:pt x="80" y="1601799"/>
                      <a:pt x="54553" y="1656272"/>
                      <a:pt x="121776" y="1656352"/>
                    </a:cubicBezTo>
                    <a:lnTo>
                      <a:pt x="146132" y="1656352"/>
                    </a:lnTo>
                    <a:lnTo>
                      <a:pt x="146132" y="1705063"/>
                    </a:lnTo>
                    <a:cubicBezTo>
                      <a:pt x="146239" y="1799176"/>
                      <a:pt x="222505" y="1875442"/>
                      <a:pt x="316618" y="1875550"/>
                    </a:cubicBezTo>
                    <a:lnTo>
                      <a:pt x="1388250" y="1875550"/>
                    </a:lnTo>
                    <a:cubicBezTo>
                      <a:pt x="1455473" y="1875469"/>
                      <a:pt x="1509946" y="1820996"/>
                      <a:pt x="1510026" y="1753773"/>
                    </a:cubicBezTo>
                    <a:lnTo>
                      <a:pt x="1510026" y="1656352"/>
                    </a:lnTo>
                    <a:lnTo>
                      <a:pt x="1534381" y="1656352"/>
                    </a:lnTo>
                    <a:cubicBezTo>
                      <a:pt x="1601604" y="1656272"/>
                      <a:pt x="1656077" y="1601799"/>
                      <a:pt x="1656158" y="1534576"/>
                    </a:cubicBezTo>
                    <a:lnTo>
                      <a:pt x="1656158" y="1193602"/>
                    </a:lnTo>
                    <a:cubicBezTo>
                      <a:pt x="1656077" y="1126379"/>
                      <a:pt x="1601604" y="1071906"/>
                      <a:pt x="1534381" y="1071826"/>
                    </a:cubicBezTo>
                    <a:close/>
                    <a:moveTo>
                      <a:pt x="828079" y="48905"/>
                    </a:moveTo>
                    <a:cubicBezTo>
                      <a:pt x="966507" y="49088"/>
                      <a:pt x="1082046" y="154612"/>
                      <a:pt x="1094745" y="292458"/>
                    </a:cubicBezTo>
                    <a:lnTo>
                      <a:pt x="561364" y="292458"/>
                    </a:lnTo>
                    <a:cubicBezTo>
                      <a:pt x="574066" y="154595"/>
                      <a:pt x="689631" y="49063"/>
                      <a:pt x="828079" y="48905"/>
                    </a:cubicBezTo>
                    <a:close/>
                    <a:moveTo>
                      <a:pt x="1242118" y="341168"/>
                    </a:moveTo>
                    <a:cubicBezTo>
                      <a:pt x="1250258" y="341192"/>
                      <a:pt x="1258388" y="341670"/>
                      <a:pt x="1266474" y="342605"/>
                    </a:cubicBezTo>
                    <a:lnTo>
                      <a:pt x="1266474" y="755208"/>
                    </a:lnTo>
                    <a:cubicBezTo>
                      <a:pt x="1266474" y="795562"/>
                      <a:pt x="1233762" y="828273"/>
                      <a:pt x="1193408" y="828273"/>
                    </a:cubicBezTo>
                    <a:lnTo>
                      <a:pt x="925500" y="828273"/>
                    </a:lnTo>
                    <a:lnTo>
                      <a:pt x="925500" y="779563"/>
                    </a:lnTo>
                    <a:cubicBezTo>
                      <a:pt x="925500" y="739209"/>
                      <a:pt x="892788" y="706497"/>
                      <a:pt x="852434" y="706497"/>
                    </a:cubicBezTo>
                    <a:lnTo>
                      <a:pt x="803724" y="706497"/>
                    </a:lnTo>
                    <a:cubicBezTo>
                      <a:pt x="763369" y="706497"/>
                      <a:pt x="730658" y="739209"/>
                      <a:pt x="730658" y="779563"/>
                    </a:cubicBezTo>
                    <a:lnTo>
                      <a:pt x="730658" y="828273"/>
                    </a:lnTo>
                    <a:lnTo>
                      <a:pt x="462750" y="828273"/>
                    </a:lnTo>
                    <a:cubicBezTo>
                      <a:pt x="422396" y="828273"/>
                      <a:pt x="389684" y="795562"/>
                      <a:pt x="389684" y="755208"/>
                    </a:cubicBezTo>
                    <a:lnTo>
                      <a:pt x="389684" y="342605"/>
                    </a:lnTo>
                    <a:cubicBezTo>
                      <a:pt x="397770" y="341670"/>
                      <a:pt x="405900" y="341192"/>
                      <a:pt x="414039" y="341168"/>
                    </a:cubicBezTo>
                    <a:close/>
                    <a:moveTo>
                      <a:pt x="876789" y="779563"/>
                    </a:moveTo>
                    <a:lnTo>
                      <a:pt x="876789" y="925694"/>
                    </a:lnTo>
                    <a:cubicBezTo>
                      <a:pt x="876789" y="939146"/>
                      <a:pt x="865886" y="950050"/>
                      <a:pt x="852434" y="950050"/>
                    </a:cubicBezTo>
                    <a:lnTo>
                      <a:pt x="803724" y="950050"/>
                    </a:lnTo>
                    <a:cubicBezTo>
                      <a:pt x="790272" y="950050"/>
                      <a:pt x="779368" y="939146"/>
                      <a:pt x="779368" y="925694"/>
                    </a:cubicBezTo>
                    <a:lnTo>
                      <a:pt x="779368" y="779563"/>
                    </a:lnTo>
                    <a:cubicBezTo>
                      <a:pt x="779368" y="766111"/>
                      <a:pt x="790272" y="755208"/>
                      <a:pt x="803724" y="755208"/>
                    </a:cubicBezTo>
                    <a:lnTo>
                      <a:pt x="852434" y="755208"/>
                    </a:lnTo>
                    <a:cubicBezTo>
                      <a:pt x="865886" y="755208"/>
                      <a:pt x="876789" y="766111"/>
                      <a:pt x="876789" y="779563"/>
                    </a:cubicBezTo>
                    <a:close/>
                    <a:moveTo>
                      <a:pt x="121776" y="1607642"/>
                    </a:moveTo>
                    <a:cubicBezTo>
                      <a:pt x="81422" y="1607642"/>
                      <a:pt x="48711" y="1574930"/>
                      <a:pt x="48711" y="1534576"/>
                    </a:cubicBezTo>
                    <a:lnTo>
                      <a:pt x="48711" y="1193602"/>
                    </a:lnTo>
                    <a:cubicBezTo>
                      <a:pt x="48711" y="1153248"/>
                      <a:pt x="81422" y="1120536"/>
                      <a:pt x="121776" y="1120536"/>
                    </a:cubicBezTo>
                    <a:lnTo>
                      <a:pt x="146132" y="1120536"/>
                    </a:lnTo>
                    <a:lnTo>
                      <a:pt x="146132" y="1607642"/>
                    </a:lnTo>
                    <a:close/>
                    <a:moveTo>
                      <a:pt x="1193408" y="1826839"/>
                    </a:moveTo>
                    <a:lnTo>
                      <a:pt x="462750" y="1826839"/>
                    </a:lnTo>
                    <a:lnTo>
                      <a:pt x="462750" y="1558931"/>
                    </a:lnTo>
                    <a:cubicBezTo>
                      <a:pt x="462750" y="1518577"/>
                      <a:pt x="495462" y="1485865"/>
                      <a:pt x="535816" y="1485865"/>
                    </a:cubicBezTo>
                    <a:lnTo>
                      <a:pt x="1120342" y="1485865"/>
                    </a:lnTo>
                    <a:cubicBezTo>
                      <a:pt x="1160696" y="1485865"/>
                      <a:pt x="1193408" y="1518577"/>
                      <a:pt x="1193408" y="1558931"/>
                    </a:cubicBezTo>
                    <a:close/>
                    <a:moveTo>
                      <a:pt x="1461316" y="1753773"/>
                    </a:moveTo>
                    <a:cubicBezTo>
                      <a:pt x="1461316" y="1794127"/>
                      <a:pt x="1428604" y="1826839"/>
                      <a:pt x="1388250" y="1826839"/>
                    </a:cubicBezTo>
                    <a:lnTo>
                      <a:pt x="1242118" y="1826839"/>
                    </a:lnTo>
                    <a:lnTo>
                      <a:pt x="1242118" y="1558931"/>
                    </a:lnTo>
                    <a:cubicBezTo>
                      <a:pt x="1242038" y="1491708"/>
                      <a:pt x="1187565" y="1437235"/>
                      <a:pt x="1120342" y="1437155"/>
                    </a:cubicBezTo>
                    <a:lnTo>
                      <a:pt x="535816" y="1437155"/>
                    </a:lnTo>
                    <a:cubicBezTo>
                      <a:pt x="468593" y="1437235"/>
                      <a:pt x="414120" y="1491708"/>
                      <a:pt x="414039" y="1558931"/>
                    </a:cubicBezTo>
                    <a:lnTo>
                      <a:pt x="414039" y="1826839"/>
                    </a:lnTo>
                    <a:lnTo>
                      <a:pt x="316618" y="1826839"/>
                    </a:lnTo>
                    <a:cubicBezTo>
                      <a:pt x="249395" y="1826759"/>
                      <a:pt x="194922" y="1772286"/>
                      <a:pt x="194842" y="1705063"/>
                    </a:cubicBezTo>
                    <a:lnTo>
                      <a:pt x="194842" y="560365"/>
                    </a:lnTo>
                    <a:cubicBezTo>
                      <a:pt x="195005" y="467584"/>
                      <a:pt x="253516" y="384937"/>
                      <a:pt x="340974" y="353955"/>
                    </a:cubicBezTo>
                    <a:lnTo>
                      <a:pt x="340974" y="755208"/>
                    </a:lnTo>
                    <a:cubicBezTo>
                      <a:pt x="341054" y="822431"/>
                      <a:pt x="395527" y="876903"/>
                      <a:pt x="462750" y="876984"/>
                    </a:cubicBezTo>
                    <a:lnTo>
                      <a:pt x="730658" y="876984"/>
                    </a:lnTo>
                    <a:lnTo>
                      <a:pt x="730658" y="925694"/>
                    </a:lnTo>
                    <a:cubicBezTo>
                      <a:pt x="730658" y="966049"/>
                      <a:pt x="763369" y="998760"/>
                      <a:pt x="803724" y="998760"/>
                    </a:cubicBezTo>
                    <a:lnTo>
                      <a:pt x="852434" y="998760"/>
                    </a:lnTo>
                    <a:cubicBezTo>
                      <a:pt x="892788" y="998760"/>
                      <a:pt x="925500" y="966049"/>
                      <a:pt x="925500" y="925694"/>
                    </a:cubicBezTo>
                    <a:lnTo>
                      <a:pt x="925500" y="876984"/>
                    </a:lnTo>
                    <a:lnTo>
                      <a:pt x="1193408" y="876984"/>
                    </a:lnTo>
                    <a:cubicBezTo>
                      <a:pt x="1260631" y="876903"/>
                      <a:pt x="1315104" y="822431"/>
                      <a:pt x="1315184" y="755208"/>
                    </a:cubicBezTo>
                    <a:lnTo>
                      <a:pt x="1315184" y="353955"/>
                    </a:lnTo>
                    <a:cubicBezTo>
                      <a:pt x="1402641" y="384937"/>
                      <a:pt x="1461153" y="467584"/>
                      <a:pt x="1461316" y="560365"/>
                    </a:cubicBezTo>
                    <a:lnTo>
                      <a:pt x="1461316" y="1753773"/>
                    </a:lnTo>
                    <a:close/>
                    <a:moveTo>
                      <a:pt x="1607447" y="1534576"/>
                    </a:moveTo>
                    <a:cubicBezTo>
                      <a:pt x="1607447" y="1574930"/>
                      <a:pt x="1574736" y="1607642"/>
                      <a:pt x="1534381" y="1607642"/>
                    </a:cubicBezTo>
                    <a:lnTo>
                      <a:pt x="1510026" y="1607642"/>
                    </a:lnTo>
                    <a:lnTo>
                      <a:pt x="1510026" y="1120536"/>
                    </a:lnTo>
                    <a:lnTo>
                      <a:pt x="1534381" y="1120536"/>
                    </a:lnTo>
                    <a:cubicBezTo>
                      <a:pt x="1574736" y="1120536"/>
                      <a:pt x="1607447" y="1153248"/>
                      <a:pt x="1607447" y="1193602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" name="그래픽 9" descr="피크닉 테이블">
                <a:extLst>
                  <a:ext uri="{FF2B5EF4-FFF2-40B4-BE49-F238E27FC236}">
                    <a16:creationId xmlns:a16="http://schemas.microsoft.com/office/drawing/2014/main" id="{69FFA018-0FAE-4F00-B04C-E5646DEE11DD}"/>
                  </a:ext>
                </a:extLst>
              </p:cNvPr>
              <p:cNvSpPr/>
              <p:nvPr/>
            </p:nvSpPr>
            <p:spPr>
              <a:xfrm>
                <a:off x="4107989" y="5677835"/>
                <a:ext cx="2143262" cy="1266473"/>
              </a:xfrm>
              <a:custGeom>
                <a:avLst/>
                <a:gdLst>
                  <a:gd name="connsiteX0" fmla="*/ 1514264 w 2143262"/>
                  <a:gd name="connsiteY0" fmla="*/ 633237 h 1266473"/>
                  <a:gd name="connsiteX1" fmla="*/ 1278213 w 2143262"/>
                  <a:gd name="connsiteY1" fmla="*/ 48711 h 1266473"/>
                  <a:gd name="connsiteX2" fmla="*/ 1753579 w 2143262"/>
                  <a:gd name="connsiteY2" fmla="*/ 48711 h 1266473"/>
                  <a:gd name="connsiteX3" fmla="*/ 1753579 w 2143262"/>
                  <a:gd name="connsiteY3" fmla="*/ 0 h 1266473"/>
                  <a:gd name="connsiteX4" fmla="*/ 389684 w 2143262"/>
                  <a:gd name="connsiteY4" fmla="*/ 0 h 1266473"/>
                  <a:gd name="connsiteX5" fmla="*/ 389684 w 2143262"/>
                  <a:gd name="connsiteY5" fmla="*/ 48711 h 1266473"/>
                  <a:gd name="connsiteX6" fmla="*/ 865050 w 2143262"/>
                  <a:gd name="connsiteY6" fmla="*/ 48711 h 1266473"/>
                  <a:gd name="connsiteX7" fmla="*/ 628999 w 2143262"/>
                  <a:gd name="connsiteY7" fmla="*/ 633237 h 1266473"/>
                  <a:gd name="connsiteX8" fmla="*/ 0 w 2143262"/>
                  <a:gd name="connsiteY8" fmla="*/ 633237 h 1266473"/>
                  <a:gd name="connsiteX9" fmla="*/ 0 w 2143262"/>
                  <a:gd name="connsiteY9" fmla="*/ 681947 h 1266473"/>
                  <a:gd name="connsiteX10" fmla="*/ 609320 w 2143262"/>
                  <a:gd name="connsiteY10" fmla="*/ 681947 h 1266473"/>
                  <a:gd name="connsiteX11" fmla="*/ 373269 w 2143262"/>
                  <a:gd name="connsiteY11" fmla="*/ 1266474 h 1266473"/>
                  <a:gd name="connsiteX12" fmla="*/ 425779 w 2143262"/>
                  <a:gd name="connsiteY12" fmla="*/ 1266474 h 1266473"/>
                  <a:gd name="connsiteX13" fmla="*/ 661830 w 2143262"/>
                  <a:gd name="connsiteY13" fmla="*/ 681947 h 1266473"/>
                  <a:gd name="connsiteX14" fmla="*/ 1481433 w 2143262"/>
                  <a:gd name="connsiteY14" fmla="*/ 681947 h 1266473"/>
                  <a:gd name="connsiteX15" fmla="*/ 1717484 w 2143262"/>
                  <a:gd name="connsiteY15" fmla="*/ 1266474 h 1266473"/>
                  <a:gd name="connsiteX16" fmla="*/ 1769994 w 2143262"/>
                  <a:gd name="connsiteY16" fmla="*/ 1266474 h 1266473"/>
                  <a:gd name="connsiteX17" fmla="*/ 1533943 w 2143262"/>
                  <a:gd name="connsiteY17" fmla="*/ 681947 h 1266473"/>
                  <a:gd name="connsiteX18" fmla="*/ 2143263 w 2143262"/>
                  <a:gd name="connsiteY18" fmla="*/ 681947 h 1266473"/>
                  <a:gd name="connsiteX19" fmla="*/ 2143263 w 2143262"/>
                  <a:gd name="connsiteY19" fmla="*/ 633237 h 1266473"/>
                  <a:gd name="connsiteX20" fmla="*/ 681509 w 2143262"/>
                  <a:gd name="connsiteY20" fmla="*/ 633237 h 1266473"/>
                  <a:gd name="connsiteX21" fmla="*/ 917560 w 2143262"/>
                  <a:gd name="connsiteY21" fmla="*/ 48711 h 1266473"/>
                  <a:gd name="connsiteX22" fmla="*/ 1225703 w 2143262"/>
                  <a:gd name="connsiteY22" fmla="*/ 48711 h 1266473"/>
                  <a:gd name="connsiteX23" fmla="*/ 1461754 w 2143262"/>
                  <a:gd name="connsiteY23" fmla="*/ 633237 h 1266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43262" h="1266473">
                    <a:moveTo>
                      <a:pt x="1514264" y="633237"/>
                    </a:moveTo>
                    <a:lnTo>
                      <a:pt x="1278213" y="48711"/>
                    </a:lnTo>
                    <a:lnTo>
                      <a:pt x="1753579" y="48711"/>
                    </a:lnTo>
                    <a:lnTo>
                      <a:pt x="1753579" y="0"/>
                    </a:lnTo>
                    <a:lnTo>
                      <a:pt x="389684" y="0"/>
                    </a:lnTo>
                    <a:lnTo>
                      <a:pt x="389684" y="48711"/>
                    </a:lnTo>
                    <a:lnTo>
                      <a:pt x="865050" y="48711"/>
                    </a:lnTo>
                    <a:lnTo>
                      <a:pt x="628999" y="633237"/>
                    </a:lnTo>
                    <a:lnTo>
                      <a:pt x="0" y="633237"/>
                    </a:lnTo>
                    <a:lnTo>
                      <a:pt x="0" y="681947"/>
                    </a:lnTo>
                    <a:lnTo>
                      <a:pt x="609320" y="681947"/>
                    </a:lnTo>
                    <a:lnTo>
                      <a:pt x="373269" y="1266474"/>
                    </a:lnTo>
                    <a:lnTo>
                      <a:pt x="425779" y="1266474"/>
                    </a:lnTo>
                    <a:lnTo>
                      <a:pt x="661830" y="681947"/>
                    </a:lnTo>
                    <a:lnTo>
                      <a:pt x="1481433" y="681947"/>
                    </a:lnTo>
                    <a:lnTo>
                      <a:pt x="1717484" y="1266474"/>
                    </a:lnTo>
                    <a:lnTo>
                      <a:pt x="1769994" y="1266474"/>
                    </a:lnTo>
                    <a:lnTo>
                      <a:pt x="1533943" y="681947"/>
                    </a:lnTo>
                    <a:lnTo>
                      <a:pt x="2143263" y="681947"/>
                    </a:lnTo>
                    <a:lnTo>
                      <a:pt x="2143263" y="633237"/>
                    </a:lnTo>
                    <a:close/>
                    <a:moveTo>
                      <a:pt x="681509" y="633237"/>
                    </a:moveTo>
                    <a:lnTo>
                      <a:pt x="917560" y="48711"/>
                    </a:lnTo>
                    <a:lnTo>
                      <a:pt x="1225703" y="48711"/>
                    </a:lnTo>
                    <a:lnTo>
                      <a:pt x="1461754" y="633237"/>
                    </a:ln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3" name="그래픽 11" descr="하이킹">
                <a:extLst>
                  <a:ext uri="{FF2B5EF4-FFF2-40B4-BE49-F238E27FC236}">
                    <a16:creationId xmlns:a16="http://schemas.microsoft.com/office/drawing/2014/main" id="{233B99FC-E33D-4042-86AF-1EA195586329}"/>
                  </a:ext>
                </a:extLst>
              </p:cNvPr>
              <p:cNvGrpSpPr/>
              <p:nvPr/>
            </p:nvGrpSpPr>
            <p:grpSpPr>
              <a:xfrm>
                <a:off x="2451362" y="4845692"/>
                <a:ext cx="1373174" cy="2098616"/>
                <a:chOff x="6563952" y="3540014"/>
                <a:chExt cx="1373174" cy="2098616"/>
              </a:xfrm>
              <a:solidFill>
                <a:srgbClr val="FFFFFF"/>
              </a:solidFill>
            </p:grpSpPr>
            <p:sp>
              <p:nvSpPr>
                <p:cNvPr id="24" name="자유형: 도형 23">
                  <a:extLst>
                    <a:ext uri="{FF2B5EF4-FFF2-40B4-BE49-F238E27FC236}">
                      <a16:creationId xmlns:a16="http://schemas.microsoft.com/office/drawing/2014/main" id="{E038438C-40E5-412D-A4F0-0A522A620F4E}"/>
                    </a:ext>
                  </a:extLst>
                </p:cNvPr>
                <p:cNvSpPr/>
                <p:nvPr/>
              </p:nvSpPr>
              <p:spPr>
                <a:xfrm>
                  <a:off x="7201943" y="3540014"/>
                  <a:ext cx="389791" cy="389791"/>
                </a:xfrm>
                <a:custGeom>
                  <a:avLst/>
                  <a:gdLst>
                    <a:gd name="connsiteX0" fmla="*/ 194842 w 389791"/>
                    <a:gd name="connsiteY0" fmla="*/ 389791 h 389791"/>
                    <a:gd name="connsiteX1" fmla="*/ 389791 w 389791"/>
                    <a:gd name="connsiteY1" fmla="*/ 194949 h 389791"/>
                    <a:gd name="connsiteX2" fmla="*/ 194949 w 389791"/>
                    <a:gd name="connsiteY2" fmla="*/ 0 h 389791"/>
                    <a:gd name="connsiteX3" fmla="*/ 0 w 389791"/>
                    <a:gd name="connsiteY3" fmla="*/ 194842 h 389791"/>
                    <a:gd name="connsiteX4" fmla="*/ 0 w 389791"/>
                    <a:gd name="connsiteY4" fmla="*/ 194896 h 389791"/>
                    <a:gd name="connsiteX5" fmla="*/ 194842 w 389791"/>
                    <a:gd name="connsiteY5" fmla="*/ 389791 h 389791"/>
                    <a:gd name="connsiteX6" fmla="*/ 194842 w 389791"/>
                    <a:gd name="connsiteY6" fmla="*/ 48711 h 389791"/>
                    <a:gd name="connsiteX7" fmla="*/ 341081 w 389791"/>
                    <a:gd name="connsiteY7" fmla="*/ 194842 h 389791"/>
                    <a:gd name="connsiteX8" fmla="*/ 194949 w 389791"/>
                    <a:gd name="connsiteY8" fmla="*/ 341081 h 389791"/>
                    <a:gd name="connsiteX9" fmla="*/ 48711 w 389791"/>
                    <a:gd name="connsiteY9" fmla="*/ 194949 h 389791"/>
                    <a:gd name="connsiteX10" fmla="*/ 48711 w 389791"/>
                    <a:gd name="connsiteY10" fmla="*/ 194896 h 389791"/>
                    <a:gd name="connsiteX11" fmla="*/ 194842 w 389791"/>
                    <a:gd name="connsiteY11" fmla="*/ 48711 h 389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89791" h="389791">
                      <a:moveTo>
                        <a:pt x="194842" y="389791"/>
                      </a:moveTo>
                      <a:cubicBezTo>
                        <a:pt x="302480" y="389821"/>
                        <a:pt x="389762" y="302587"/>
                        <a:pt x="389791" y="194949"/>
                      </a:cubicBezTo>
                      <a:cubicBezTo>
                        <a:pt x="389821" y="87311"/>
                        <a:pt x="302587" y="30"/>
                        <a:pt x="194949" y="0"/>
                      </a:cubicBezTo>
                      <a:cubicBezTo>
                        <a:pt x="87311" y="-29"/>
                        <a:pt x="29" y="87204"/>
                        <a:pt x="0" y="194842"/>
                      </a:cubicBezTo>
                      <a:cubicBezTo>
                        <a:pt x="0" y="194859"/>
                        <a:pt x="0" y="194879"/>
                        <a:pt x="0" y="194896"/>
                      </a:cubicBezTo>
                      <a:cubicBezTo>
                        <a:pt x="-10" y="302517"/>
                        <a:pt x="87221" y="389772"/>
                        <a:pt x="194842" y="389791"/>
                      </a:cubicBezTo>
                      <a:close/>
                      <a:moveTo>
                        <a:pt x="194842" y="48711"/>
                      </a:moveTo>
                      <a:cubicBezTo>
                        <a:pt x="275577" y="48681"/>
                        <a:pt x="341052" y="114106"/>
                        <a:pt x="341081" y="194842"/>
                      </a:cubicBezTo>
                      <a:cubicBezTo>
                        <a:pt x="341110" y="275577"/>
                        <a:pt x="275685" y="341052"/>
                        <a:pt x="194949" y="341081"/>
                      </a:cubicBezTo>
                      <a:cubicBezTo>
                        <a:pt x="114214" y="341110"/>
                        <a:pt x="48740" y="275685"/>
                        <a:pt x="48711" y="194949"/>
                      </a:cubicBezTo>
                      <a:cubicBezTo>
                        <a:pt x="48711" y="194932"/>
                        <a:pt x="48711" y="194913"/>
                        <a:pt x="48711" y="194896"/>
                      </a:cubicBezTo>
                      <a:cubicBezTo>
                        <a:pt x="48788" y="114214"/>
                        <a:pt x="114160" y="48819"/>
                        <a:pt x="194842" y="487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" name="자유형: 도형 24">
                  <a:extLst>
                    <a:ext uri="{FF2B5EF4-FFF2-40B4-BE49-F238E27FC236}">
                      <a16:creationId xmlns:a16="http://schemas.microsoft.com/office/drawing/2014/main" id="{41ABB7F4-6B75-4ACE-8D8F-CD0BB2B4A76F}"/>
                    </a:ext>
                  </a:extLst>
                </p:cNvPr>
                <p:cNvSpPr/>
                <p:nvPr/>
              </p:nvSpPr>
              <p:spPr>
                <a:xfrm>
                  <a:off x="6563952" y="4792491"/>
                  <a:ext cx="602240" cy="845639"/>
                </a:xfrm>
                <a:custGeom>
                  <a:avLst/>
                  <a:gdLst>
                    <a:gd name="connsiteX0" fmla="*/ 564024 w 602240"/>
                    <a:gd name="connsiteY0" fmla="*/ 348709 h 845639"/>
                    <a:gd name="connsiteX1" fmla="*/ 602240 w 602240"/>
                    <a:gd name="connsiteY1" fmla="*/ 163891 h 845639"/>
                    <a:gd name="connsiteX2" fmla="*/ 558944 w 602240"/>
                    <a:gd name="connsiteY2" fmla="*/ 132697 h 845639"/>
                    <a:gd name="connsiteX3" fmla="*/ 516147 w 602240"/>
                    <a:gd name="connsiteY3" fmla="*/ 339778 h 845639"/>
                    <a:gd name="connsiteX4" fmla="*/ 502447 w 602240"/>
                    <a:gd name="connsiteY4" fmla="*/ 368485 h 845639"/>
                    <a:gd name="connsiteX5" fmla="*/ 171369 w 602240"/>
                    <a:gd name="connsiteY5" fmla="*/ 770596 h 845639"/>
                    <a:gd name="connsiteX6" fmla="*/ 117115 w 602240"/>
                    <a:gd name="connsiteY6" fmla="*/ 796926 h 845639"/>
                    <a:gd name="connsiteX7" fmla="*/ 73519 w 602240"/>
                    <a:gd name="connsiteY7" fmla="*/ 781205 h 845639"/>
                    <a:gd name="connsiteX8" fmla="*/ 48920 w 602240"/>
                    <a:gd name="connsiteY8" fmla="*/ 734372 h 845639"/>
                    <a:gd name="connsiteX9" fmla="*/ 65024 w 602240"/>
                    <a:gd name="connsiteY9" fmla="*/ 683095 h 845639"/>
                    <a:gd name="connsiteX10" fmla="*/ 381718 w 602240"/>
                    <a:gd name="connsiteY10" fmla="*/ 297763 h 845639"/>
                    <a:gd name="connsiteX11" fmla="*/ 386759 w 602240"/>
                    <a:gd name="connsiteY11" fmla="*/ 287178 h 845639"/>
                    <a:gd name="connsiteX12" fmla="*/ 436515 w 602240"/>
                    <a:gd name="connsiteY12" fmla="*/ 44137 h 845639"/>
                    <a:gd name="connsiteX13" fmla="*/ 395842 w 602240"/>
                    <a:gd name="connsiteY13" fmla="*/ 0 h 845639"/>
                    <a:gd name="connsiteX14" fmla="*/ 340260 w 602240"/>
                    <a:gd name="connsiteY14" fmla="*/ 271505 h 845639"/>
                    <a:gd name="connsiteX15" fmla="*/ 27424 w 602240"/>
                    <a:gd name="connsiteY15" fmla="*/ 652151 h 845639"/>
                    <a:gd name="connsiteX16" fmla="*/ 42171 w 602240"/>
                    <a:gd name="connsiteY16" fmla="*/ 818476 h 845639"/>
                    <a:gd name="connsiteX17" fmla="*/ 117115 w 602240"/>
                    <a:gd name="connsiteY17" fmla="*/ 845637 h 845639"/>
                    <a:gd name="connsiteX18" fmla="*/ 209210 w 602240"/>
                    <a:gd name="connsiteY18" fmla="*/ 801310 h 845639"/>
                    <a:gd name="connsiteX19" fmla="*/ 540288 w 602240"/>
                    <a:gd name="connsiteY19" fmla="*/ 399156 h 845639"/>
                    <a:gd name="connsiteX20" fmla="*/ 564024 w 602240"/>
                    <a:gd name="connsiteY20" fmla="*/ 348709 h 84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02240" h="845639">
                      <a:moveTo>
                        <a:pt x="564024" y="348709"/>
                      </a:moveTo>
                      <a:lnTo>
                        <a:pt x="602240" y="163891"/>
                      </a:lnTo>
                      <a:lnTo>
                        <a:pt x="558944" y="132697"/>
                      </a:lnTo>
                      <a:lnTo>
                        <a:pt x="516147" y="339778"/>
                      </a:lnTo>
                      <a:cubicBezTo>
                        <a:pt x="514023" y="350333"/>
                        <a:pt x="509318" y="360197"/>
                        <a:pt x="502447" y="368485"/>
                      </a:cubicBezTo>
                      <a:lnTo>
                        <a:pt x="171369" y="770596"/>
                      </a:lnTo>
                      <a:cubicBezTo>
                        <a:pt x="158429" y="787413"/>
                        <a:pt x="138333" y="797167"/>
                        <a:pt x="117115" y="796926"/>
                      </a:cubicBezTo>
                      <a:cubicBezTo>
                        <a:pt x="101167" y="797082"/>
                        <a:pt x="85697" y="791502"/>
                        <a:pt x="73519" y="781205"/>
                      </a:cubicBezTo>
                      <a:cubicBezTo>
                        <a:pt x="59320" y="769565"/>
                        <a:pt x="50443" y="752668"/>
                        <a:pt x="48920" y="734372"/>
                      </a:cubicBezTo>
                      <a:cubicBezTo>
                        <a:pt x="47325" y="715825"/>
                        <a:pt x="53112" y="697398"/>
                        <a:pt x="65024" y="683095"/>
                      </a:cubicBezTo>
                      <a:lnTo>
                        <a:pt x="381718" y="297763"/>
                      </a:lnTo>
                      <a:cubicBezTo>
                        <a:pt x="384244" y="294701"/>
                        <a:pt x="385973" y="291067"/>
                        <a:pt x="386759" y="287178"/>
                      </a:cubicBezTo>
                      <a:lnTo>
                        <a:pt x="436515" y="44137"/>
                      </a:lnTo>
                      <a:cubicBezTo>
                        <a:pt x="420440" y="31961"/>
                        <a:pt x="406665" y="17015"/>
                        <a:pt x="395842" y="0"/>
                      </a:cubicBezTo>
                      <a:lnTo>
                        <a:pt x="340260" y="271505"/>
                      </a:lnTo>
                      <a:lnTo>
                        <a:pt x="27424" y="652151"/>
                      </a:lnTo>
                      <a:cubicBezTo>
                        <a:pt x="-14274" y="702201"/>
                        <a:pt x="-7684" y="776541"/>
                        <a:pt x="42171" y="818476"/>
                      </a:cubicBezTo>
                      <a:cubicBezTo>
                        <a:pt x="63110" y="836182"/>
                        <a:pt x="89693" y="845817"/>
                        <a:pt x="117115" y="845637"/>
                      </a:cubicBezTo>
                      <a:cubicBezTo>
                        <a:pt x="153017" y="845900"/>
                        <a:pt x="187020" y="829533"/>
                        <a:pt x="209210" y="801310"/>
                      </a:cubicBezTo>
                      <a:lnTo>
                        <a:pt x="540288" y="399156"/>
                      </a:lnTo>
                      <a:cubicBezTo>
                        <a:pt x="552256" y="384567"/>
                        <a:pt x="560412" y="367231"/>
                        <a:pt x="564024" y="34870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6" name="자유형: 도형 25">
                  <a:extLst>
                    <a:ext uri="{FF2B5EF4-FFF2-40B4-BE49-F238E27FC236}">
                      <a16:creationId xmlns:a16="http://schemas.microsoft.com/office/drawing/2014/main" id="{3454407D-6AA4-4FA7-9340-23B5234B1341}"/>
                    </a:ext>
                  </a:extLst>
                </p:cNvPr>
                <p:cNvSpPr/>
                <p:nvPr/>
              </p:nvSpPr>
              <p:spPr>
                <a:xfrm>
                  <a:off x="6981113" y="3981969"/>
                  <a:ext cx="956013" cy="1656660"/>
                </a:xfrm>
                <a:custGeom>
                  <a:avLst/>
                  <a:gdLst>
                    <a:gd name="connsiteX0" fmla="*/ 875095 w 956013"/>
                    <a:gd name="connsiteY0" fmla="*/ 502376 h 1656660"/>
                    <a:gd name="connsiteX1" fmla="*/ 642067 w 956013"/>
                    <a:gd name="connsiteY1" fmla="*/ 425433 h 1656660"/>
                    <a:gd name="connsiteX2" fmla="*/ 505853 w 956013"/>
                    <a:gd name="connsiteY2" fmla="*/ 111737 h 1656660"/>
                    <a:gd name="connsiteX3" fmla="*/ 319160 w 956013"/>
                    <a:gd name="connsiteY3" fmla="*/ 0 h 1656660"/>
                    <a:gd name="connsiteX4" fmla="*/ 310477 w 956013"/>
                    <a:gd name="connsiteY4" fmla="*/ 0 h 1656660"/>
                    <a:gd name="connsiteX5" fmla="*/ 103945 w 956013"/>
                    <a:gd name="connsiteY5" fmla="*/ 202098 h 1656660"/>
                    <a:gd name="connsiteX6" fmla="*/ 2456 w 956013"/>
                    <a:gd name="connsiteY6" fmla="*/ 694291 h 1656660"/>
                    <a:gd name="connsiteX7" fmla="*/ 50680 w 956013"/>
                    <a:gd name="connsiteY7" fmla="*/ 817589 h 1656660"/>
                    <a:gd name="connsiteX8" fmla="*/ 410609 w 956013"/>
                    <a:gd name="connsiteY8" fmla="*/ 1076936 h 1656660"/>
                    <a:gd name="connsiteX9" fmla="*/ 410609 w 956013"/>
                    <a:gd name="connsiteY9" fmla="*/ 1108301 h 1656660"/>
                    <a:gd name="connsiteX10" fmla="*/ 11602 w 956013"/>
                    <a:gd name="connsiteY10" fmla="*/ 1591940 h 1656660"/>
                    <a:gd name="connsiteX11" fmla="*/ 14885 w 956013"/>
                    <a:gd name="connsiteY11" fmla="*/ 1626237 h 1656660"/>
                    <a:gd name="connsiteX12" fmla="*/ 49182 w 956013"/>
                    <a:gd name="connsiteY12" fmla="*/ 1622954 h 1656660"/>
                    <a:gd name="connsiteX13" fmla="*/ 410614 w 956013"/>
                    <a:gd name="connsiteY13" fmla="*/ 1184864 h 1656660"/>
                    <a:gd name="connsiteX14" fmla="*/ 410614 w 956013"/>
                    <a:gd name="connsiteY14" fmla="*/ 1537236 h 1656660"/>
                    <a:gd name="connsiteX15" fmla="*/ 528963 w 956013"/>
                    <a:gd name="connsiteY15" fmla="*/ 1656659 h 1656660"/>
                    <a:gd name="connsiteX16" fmla="*/ 648387 w 956013"/>
                    <a:gd name="connsiteY16" fmla="*/ 1538312 h 1656660"/>
                    <a:gd name="connsiteX17" fmla="*/ 648387 w 956013"/>
                    <a:gd name="connsiteY17" fmla="*/ 1537236 h 1656660"/>
                    <a:gd name="connsiteX18" fmla="*/ 648387 w 956013"/>
                    <a:gd name="connsiteY18" fmla="*/ 1017188 h 1656660"/>
                    <a:gd name="connsiteX19" fmla="*/ 616255 w 956013"/>
                    <a:gd name="connsiteY19" fmla="*/ 935598 h 1656660"/>
                    <a:gd name="connsiteX20" fmla="*/ 789745 w 956013"/>
                    <a:gd name="connsiteY20" fmla="*/ 725309 h 1656660"/>
                    <a:gd name="connsiteX21" fmla="*/ 800417 w 956013"/>
                    <a:gd name="connsiteY21" fmla="*/ 728865 h 1656660"/>
                    <a:gd name="connsiteX22" fmla="*/ 836736 w 956013"/>
                    <a:gd name="connsiteY22" fmla="*/ 734240 h 1656660"/>
                    <a:gd name="connsiteX23" fmla="*/ 949674 w 956013"/>
                    <a:gd name="connsiteY23" fmla="*/ 653763 h 1656660"/>
                    <a:gd name="connsiteX24" fmla="*/ 875095 w 956013"/>
                    <a:gd name="connsiteY24" fmla="*/ 502376 h 1656660"/>
                    <a:gd name="connsiteX25" fmla="*/ 599672 w 956013"/>
                    <a:gd name="connsiteY25" fmla="*/ 1017188 h 1656660"/>
                    <a:gd name="connsiteX26" fmla="*/ 599672 w 956013"/>
                    <a:gd name="connsiteY26" fmla="*/ 1537236 h 1656660"/>
                    <a:gd name="connsiteX27" fmla="*/ 529908 w 956013"/>
                    <a:gd name="connsiteY27" fmla="*/ 1607825 h 1656660"/>
                    <a:gd name="connsiteX28" fmla="*/ 459319 w 956013"/>
                    <a:gd name="connsiteY28" fmla="*/ 1538064 h 1656660"/>
                    <a:gd name="connsiteX29" fmla="*/ 459319 w 956013"/>
                    <a:gd name="connsiteY29" fmla="*/ 1537236 h 1656660"/>
                    <a:gd name="connsiteX30" fmla="*/ 459319 w 956013"/>
                    <a:gd name="connsiteY30" fmla="*/ 1125824 h 1656660"/>
                    <a:gd name="connsiteX31" fmla="*/ 584832 w 956013"/>
                    <a:gd name="connsiteY31" fmla="*/ 973687 h 1656660"/>
                    <a:gd name="connsiteX32" fmla="*/ 599672 w 956013"/>
                    <a:gd name="connsiteY32" fmla="*/ 1017188 h 1656660"/>
                    <a:gd name="connsiteX33" fmla="*/ 578012 w 956013"/>
                    <a:gd name="connsiteY33" fmla="*/ 905378 h 1656660"/>
                    <a:gd name="connsiteX34" fmla="*/ 383901 w 956013"/>
                    <a:gd name="connsiteY34" fmla="*/ 763243 h 1656660"/>
                    <a:gd name="connsiteX35" fmla="*/ 429377 w 956013"/>
                    <a:gd name="connsiteY35" fmla="*/ 535864 h 1656660"/>
                    <a:gd name="connsiteX36" fmla="*/ 443907 w 956013"/>
                    <a:gd name="connsiteY36" fmla="*/ 569494 h 1656660"/>
                    <a:gd name="connsiteX37" fmla="*/ 514689 w 956013"/>
                    <a:gd name="connsiteY37" fmla="*/ 633690 h 1656660"/>
                    <a:gd name="connsiteX38" fmla="*/ 740189 w 956013"/>
                    <a:gd name="connsiteY38" fmla="*/ 708811 h 1656660"/>
                    <a:gd name="connsiteX39" fmla="*/ 402452 w 956013"/>
                    <a:gd name="connsiteY39" fmla="*/ 353531 h 1656660"/>
                    <a:gd name="connsiteX40" fmla="*/ 369997 w 956013"/>
                    <a:gd name="connsiteY40" fmla="*/ 342004 h 1656660"/>
                    <a:gd name="connsiteX41" fmla="*/ 357882 w 956013"/>
                    <a:gd name="connsiteY41" fmla="*/ 373130 h 1656660"/>
                    <a:gd name="connsiteX42" fmla="*/ 395258 w 956013"/>
                    <a:gd name="connsiteY42" fmla="*/ 458093 h 1656660"/>
                    <a:gd name="connsiteX43" fmla="*/ 333096 w 956013"/>
                    <a:gd name="connsiteY43" fmla="*/ 768927 h 1656660"/>
                    <a:gd name="connsiteX44" fmla="*/ 342594 w 956013"/>
                    <a:gd name="connsiteY44" fmla="*/ 793353 h 1656660"/>
                    <a:gd name="connsiteX45" fmla="*/ 546986 w 956013"/>
                    <a:gd name="connsiteY45" fmla="*/ 943006 h 1656660"/>
                    <a:gd name="connsiteX46" fmla="*/ 456331 w 956013"/>
                    <a:gd name="connsiteY46" fmla="*/ 1052890 h 1656660"/>
                    <a:gd name="connsiteX47" fmla="*/ 449244 w 956013"/>
                    <a:gd name="connsiteY47" fmla="*/ 1044731 h 1656660"/>
                    <a:gd name="connsiteX48" fmla="*/ 79134 w 956013"/>
                    <a:gd name="connsiteY48" fmla="*/ 778041 h 1656660"/>
                    <a:gd name="connsiteX49" fmla="*/ 50188 w 956013"/>
                    <a:gd name="connsiteY49" fmla="*/ 704072 h 1656660"/>
                    <a:gd name="connsiteX50" fmla="*/ 151700 w 956013"/>
                    <a:gd name="connsiteY50" fmla="*/ 211757 h 1656660"/>
                    <a:gd name="connsiteX51" fmla="*/ 310477 w 956013"/>
                    <a:gd name="connsiteY51" fmla="*/ 48711 h 1656660"/>
                    <a:gd name="connsiteX52" fmla="*/ 319160 w 956013"/>
                    <a:gd name="connsiteY52" fmla="*/ 48711 h 1656660"/>
                    <a:gd name="connsiteX53" fmla="*/ 462746 w 956013"/>
                    <a:gd name="connsiteY53" fmla="*/ 134358 h 1656660"/>
                    <a:gd name="connsiteX54" fmla="*/ 601671 w 956013"/>
                    <a:gd name="connsiteY54" fmla="*/ 454783 h 1656660"/>
                    <a:gd name="connsiteX55" fmla="*/ 616394 w 956013"/>
                    <a:gd name="connsiteY55" fmla="*/ 468245 h 1656660"/>
                    <a:gd name="connsiteX56" fmla="*/ 859757 w 956013"/>
                    <a:gd name="connsiteY56" fmla="*/ 548588 h 1656660"/>
                    <a:gd name="connsiteX57" fmla="*/ 903732 w 956013"/>
                    <a:gd name="connsiteY57" fmla="*/ 637518 h 1656660"/>
                    <a:gd name="connsiteX58" fmla="*/ 836731 w 956013"/>
                    <a:gd name="connsiteY58" fmla="*/ 685540 h 1656660"/>
                    <a:gd name="connsiteX59" fmla="*/ 813708 w 956013"/>
                    <a:gd name="connsiteY59" fmla="*/ 682067 h 1656660"/>
                    <a:gd name="connsiteX60" fmla="*/ 530722 w 956013"/>
                    <a:gd name="connsiteY60" fmla="*/ 587714 h 1656660"/>
                    <a:gd name="connsiteX61" fmla="*/ 488051 w 956013"/>
                    <a:gd name="connsiteY61" fmla="*/ 548946 h 165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</a:cxnLst>
                  <a:rect l="l" t="t" r="r" b="b"/>
                  <a:pathLst>
                    <a:path w="956013" h="1656660">
                      <a:moveTo>
                        <a:pt x="875095" y="502376"/>
                      </a:moveTo>
                      <a:lnTo>
                        <a:pt x="642067" y="425433"/>
                      </a:lnTo>
                      <a:cubicBezTo>
                        <a:pt x="612168" y="356196"/>
                        <a:pt x="510894" y="121801"/>
                        <a:pt x="505853" y="111737"/>
                      </a:cubicBezTo>
                      <a:cubicBezTo>
                        <a:pt x="468397" y="43481"/>
                        <a:pt x="397014" y="760"/>
                        <a:pt x="319160" y="0"/>
                      </a:cubicBezTo>
                      <a:lnTo>
                        <a:pt x="310477" y="0"/>
                      </a:lnTo>
                      <a:cubicBezTo>
                        <a:pt x="207849" y="0"/>
                        <a:pt x="128694" y="77513"/>
                        <a:pt x="103945" y="202098"/>
                      </a:cubicBezTo>
                      <a:lnTo>
                        <a:pt x="2456" y="694291"/>
                      </a:lnTo>
                      <a:cubicBezTo>
                        <a:pt x="-7113" y="741296"/>
                        <a:pt x="11760" y="789546"/>
                        <a:pt x="50680" y="817589"/>
                      </a:cubicBezTo>
                      <a:lnTo>
                        <a:pt x="410609" y="1076936"/>
                      </a:lnTo>
                      <a:lnTo>
                        <a:pt x="410609" y="1108301"/>
                      </a:lnTo>
                      <a:lnTo>
                        <a:pt x="11602" y="1591940"/>
                      </a:lnTo>
                      <a:cubicBezTo>
                        <a:pt x="3038" y="1602318"/>
                        <a:pt x="4507" y="1617674"/>
                        <a:pt x="14885" y="1626237"/>
                      </a:cubicBezTo>
                      <a:cubicBezTo>
                        <a:pt x="25262" y="1634801"/>
                        <a:pt x="40618" y="1633332"/>
                        <a:pt x="49182" y="1622954"/>
                      </a:cubicBezTo>
                      <a:lnTo>
                        <a:pt x="410614" y="1184864"/>
                      </a:lnTo>
                      <a:lnTo>
                        <a:pt x="410614" y="1537236"/>
                      </a:lnTo>
                      <a:cubicBezTo>
                        <a:pt x="410317" y="1602895"/>
                        <a:pt x="463304" y="1656362"/>
                        <a:pt x="528963" y="1656659"/>
                      </a:cubicBezTo>
                      <a:cubicBezTo>
                        <a:pt x="594623" y="1656957"/>
                        <a:pt x="648090" y="1603972"/>
                        <a:pt x="648387" y="1538312"/>
                      </a:cubicBezTo>
                      <a:cubicBezTo>
                        <a:pt x="648389" y="1537954"/>
                        <a:pt x="648389" y="1537594"/>
                        <a:pt x="648387" y="1537236"/>
                      </a:cubicBezTo>
                      <a:lnTo>
                        <a:pt x="648387" y="1017188"/>
                      </a:lnTo>
                      <a:cubicBezTo>
                        <a:pt x="648572" y="986870"/>
                        <a:pt x="637064" y="957646"/>
                        <a:pt x="616255" y="935598"/>
                      </a:cubicBezTo>
                      <a:lnTo>
                        <a:pt x="789745" y="725309"/>
                      </a:lnTo>
                      <a:lnTo>
                        <a:pt x="800417" y="728865"/>
                      </a:lnTo>
                      <a:cubicBezTo>
                        <a:pt x="812239" y="732224"/>
                        <a:pt x="824449" y="734031"/>
                        <a:pt x="836736" y="734240"/>
                      </a:cubicBezTo>
                      <a:cubicBezTo>
                        <a:pt x="887453" y="733505"/>
                        <a:pt x="932420" y="701461"/>
                        <a:pt x="949674" y="653763"/>
                      </a:cubicBezTo>
                      <a:cubicBezTo>
                        <a:pt x="970792" y="591370"/>
                        <a:pt x="937435" y="523655"/>
                        <a:pt x="875095" y="502376"/>
                      </a:cubicBezTo>
                      <a:close/>
                      <a:moveTo>
                        <a:pt x="599672" y="1017188"/>
                      </a:moveTo>
                      <a:lnTo>
                        <a:pt x="599672" y="1537236"/>
                      </a:lnTo>
                      <a:cubicBezTo>
                        <a:pt x="599900" y="1575993"/>
                        <a:pt x="568667" y="1607596"/>
                        <a:pt x="529908" y="1607825"/>
                      </a:cubicBezTo>
                      <a:cubicBezTo>
                        <a:pt x="491152" y="1608054"/>
                        <a:pt x="459548" y="1576821"/>
                        <a:pt x="459319" y="1538064"/>
                      </a:cubicBezTo>
                      <a:cubicBezTo>
                        <a:pt x="459317" y="1537786"/>
                        <a:pt x="459317" y="1537511"/>
                        <a:pt x="459319" y="1537236"/>
                      </a:cubicBezTo>
                      <a:lnTo>
                        <a:pt x="459319" y="1125824"/>
                      </a:lnTo>
                      <a:lnTo>
                        <a:pt x="584832" y="973687"/>
                      </a:lnTo>
                      <a:cubicBezTo>
                        <a:pt x="594545" y="986098"/>
                        <a:pt x="599774" y="1001427"/>
                        <a:pt x="599672" y="1017188"/>
                      </a:cubicBezTo>
                      <a:close/>
                      <a:moveTo>
                        <a:pt x="578012" y="905378"/>
                      </a:moveTo>
                      <a:lnTo>
                        <a:pt x="383901" y="763243"/>
                      </a:lnTo>
                      <a:lnTo>
                        <a:pt x="429377" y="535864"/>
                      </a:lnTo>
                      <a:lnTo>
                        <a:pt x="443907" y="569494"/>
                      </a:lnTo>
                      <a:cubicBezTo>
                        <a:pt x="458192" y="599329"/>
                        <a:pt x="483604" y="622377"/>
                        <a:pt x="514689" y="633690"/>
                      </a:cubicBezTo>
                      <a:lnTo>
                        <a:pt x="740189" y="708811"/>
                      </a:lnTo>
                      <a:close/>
                      <a:moveTo>
                        <a:pt x="402452" y="353531"/>
                      </a:moveTo>
                      <a:cubicBezTo>
                        <a:pt x="396673" y="341385"/>
                        <a:pt x="382143" y="336224"/>
                        <a:pt x="369997" y="342004"/>
                      </a:cubicBezTo>
                      <a:cubicBezTo>
                        <a:pt x="358360" y="347540"/>
                        <a:pt x="353050" y="361184"/>
                        <a:pt x="357882" y="373130"/>
                      </a:cubicBezTo>
                      <a:lnTo>
                        <a:pt x="395258" y="458093"/>
                      </a:lnTo>
                      <a:lnTo>
                        <a:pt x="333096" y="768927"/>
                      </a:lnTo>
                      <a:cubicBezTo>
                        <a:pt x="331233" y="778224"/>
                        <a:pt x="334940" y="787756"/>
                        <a:pt x="342594" y="793353"/>
                      </a:cubicBezTo>
                      <a:lnTo>
                        <a:pt x="546986" y="943006"/>
                      </a:lnTo>
                      <a:lnTo>
                        <a:pt x="456331" y="1052890"/>
                      </a:lnTo>
                      <a:cubicBezTo>
                        <a:pt x="454614" y="1049673"/>
                        <a:pt x="452191" y="1046882"/>
                        <a:pt x="449244" y="1044731"/>
                      </a:cubicBezTo>
                      <a:lnTo>
                        <a:pt x="79134" y="778041"/>
                      </a:lnTo>
                      <a:cubicBezTo>
                        <a:pt x="55787" y="761216"/>
                        <a:pt x="44459" y="732275"/>
                        <a:pt x="50188" y="704072"/>
                      </a:cubicBezTo>
                      <a:lnTo>
                        <a:pt x="151700" y="211757"/>
                      </a:lnTo>
                      <a:cubicBezTo>
                        <a:pt x="167344" y="132931"/>
                        <a:pt x="217289" y="48711"/>
                        <a:pt x="310477" y="48711"/>
                      </a:cubicBezTo>
                      <a:lnTo>
                        <a:pt x="319160" y="48711"/>
                      </a:lnTo>
                      <a:cubicBezTo>
                        <a:pt x="378942" y="49358"/>
                        <a:pt x="433771" y="82063"/>
                        <a:pt x="462746" y="134358"/>
                      </a:cubicBezTo>
                      <a:cubicBezTo>
                        <a:pt x="467169" y="143635"/>
                        <a:pt x="548250" y="331081"/>
                        <a:pt x="601671" y="454783"/>
                      </a:cubicBezTo>
                      <a:cubicBezTo>
                        <a:pt x="604428" y="461169"/>
                        <a:pt x="609786" y="466070"/>
                        <a:pt x="616394" y="468245"/>
                      </a:cubicBezTo>
                      <a:lnTo>
                        <a:pt x="859757" y="548588"/>
                      </a:lnTo>
                      <a:cubicBezTo>
                        <a:pt x="896301" y="561179"/>
                        <a:pt x="915910" y="600835"/>
                        <a:pt x="903732" y="637518"/>
                      </a:cubicBezTo>
                      <a:cubicBezTo>
                        <a:pt x="893496" y="665853"/>
                        <a:pt x="866854" y="684948"/>
                        <a:pt x="836731" y="685540"/>
                      </a:cubicBezTo>
                      <a:cubicBezTo>
                        <a:pt x="828945" y="685321"/>
                        <a:pt x="821214" y="684154"/>
                        <a:pt x="813708" y="682067"/>
                      </a:cubicBezTo>
                      <a:lnTo>
                        <a:pt x="530722" y="587714"/>
                      </a:lnTo>
                      <a:cubicBezTo>
                        <a:pt x="512090" y="580681"/>
                        <a:pt x="496836" y="566818"/>
                        <a:pt x="488051" y="54894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자유형: 도형 26">
                  <a:extLst>
                    <a:ext uri="{FF2B5EF4-FFF2-40B4-BE49-F238E27FC236}">
                      <a16:creationId xmlns:a16="http://schemas.microsoft.com/office/drawing/2014/main" id="{F0AC54B4-E700-445A-BA52-5C80B3EEA72D}"/>
                    </a:ext>
                  </a:extLst>
                </p:cNvPr>
                <p:cNvSpPr/>
                <p:nvPr/>
              </p:nvSpPr>
              <p:spPr>
                <a:xfrm>
                  <a:off x="6623522" y="3750151"/>
                  <a:ext cx="464221" cy="936932"/>
                </a:xfrm>
                <a:custGeom>
                  <a:avLst/>
                  <a:gdLst>
                    <a:gd name="connsiteX0" fmla="*/ 129851 w 464221"/>
                    <a:gd name="connsiteY0" fmla="*/ 932127 h 936932"/>
                    <a:gd name="connsiteX1" fmla="*/ 170166 w 464221"/>
                    <a:gd name="connsiteY1" fmla="*/ 936932 h 936932"/>
                    <a:gd name="connsiteX2" fmla="*/ 336632 w 464221"/>
                    <a:gd name="connsiteY2" fmla="*/ 801171 h 936932"/>
                    <a:gd name="connsiteX3" fmla="*/ 416166 w 464221"/>
                    <a:gd name="connsiteY3" fmla="*/ 419692 h 936932"/>
                    <a:gd name="connsiteX4" fmla="*/ 376009 w 464221"/>
                    <a:gd name="connsiteY4" fmla="*/ 319570 h 936932"/>
                    <a:gd name="connsiteX5" fmla="*/ 443072 w 464221"/>
                    <a:gd name="connsiteY5" fmla="*/ 88213 h 936932"/>
                    <a:gd name="connsiteX6" fmla="*/ 211714 w 464221"/>
                    <a:gd name="connsiteY6" fmla="*/ 21150 h 936932"/>
                    <a:gd name="connsiteX7" fmla="*/ 144651 w 464221"/>
                    <a:gd name="connsiteY7" fmla="*/ 252508 h 936932"/>
                    <a:gd name="connsiteX8" fmla="*/ 151400 w 464221"/>
                    <a:gd name="connsiteY8" fmla="*/ 263724 h 936932"/>
                    <a:gd name="connsiteX9" fmla="*/ 159123 w 464221"/>
                    <a:gd name="connsiteY9" fmla="*/ 274355 h 936932"/>
                    <a:gd name="connsiteX10" fmla="*/ 82404 w 464221"/>
                    <a:gd name="connsiteY10" fmla="*/ 350100 h 936932"/>
                    <a:gd name="connsiteX11" fmla="*/ 4107 w 464221"/>
                    <a:gd name="connsiteY11" fmla="*/ 725585 h 936932"/>
                    <a:gd name="connsiteX12" fmla="*/ 129851 w 464221"/>
                    <a:gd name="connsiteY12" fmla="*/ 932127 h 936932"/>
                    <a:gd name="connsiteX13" fmla="*/ 174803 w 464221"/>
                    <a:gd name="connsiteY13" fmla="*/ 145452 h 936932"/>
                    <a:gd name="connsiteX14" fmla="*/ 293749 w 464221"/>
                    <a:gd name="connsiteY14" fmla="*/ 48484 h 936932"/>
                    <a:gd name="connsiteX15" fmla="*/ 318865 w 464221"/>
                    <a:gd name="connsiteY15" fmla="*/ 51076 h 936932"/>
                    <a:gd name="connsiteX16" fmla="*/ 413241 w 464221"/>
                    <a:gd name="connsiteY16" fmla="*/ 195137 h 936932"/>
                    <a:gd name="connsiteX17" fmla="*/ 269180 w 464221"/>
                    <a:gd name="connsiteY17" fmla="*/ 289514 h 936932"/>
                    <a:gd name="connsiteX18" fmla="*/ 269131 w 464221"/>
                    <a:gd name="connsiteY18" fmla="*/ 289514 h 936932"/>
                    <a:gd name="connsiteX19" fmla="*/ 174803 w 464221"/>
                    <a:gd name="connsiteY19" fmla="*/ 145457 h 936932"/>
                    <a:gd name="connsiteX20" fmla="*/ 51765 w 464221"/>
                    <a:gd name="connsiteY20" fmla="*/ 735524 h 936932"/>
                    <a:gd name="connsiteX21" fmla="*/ 130065 w 464221"/>
                    <a:gd name="connsiteY21" fmla="*/ 360039 h 936932"/>
                    <a:gd name="connsiteX22" fmla="*/ 177667 w 464221"/>
                    <a:gd name="connsiteY22" fmla="*/ 321249 h 936932"/>
                    <a:gd name="connsiteX23" fmla="*/ 187704 w 464221"/>
                    <a:gd name="connsiteY23" fmla="*/ 322271 h 936932"/>
                    <a:gd name="connsiteX24" fmla="*/ 330743 w 464221"/>
                    <a:gd name="connsiteY24" fmla="*/ 352097 h 936932"/>
                    <a:gd name="connsiteX25" fmla="*/ 368513 w 464221"/>
                    <a:gd name="connsiteY25" fmla="*/ 409751 h 936932"/>
                    <a:gd name="connsiteX26" fmla="*/ 288971 w 464221"/>
                    <a:gd name="connsiteY26" fmla="*/ 791230 h 936932"/>
                    <a:gd name="connsiteX27" fmla="*/ 144897 w 464221"/>
                    <a:gd name="connsiteY27" fmla="*/ 885579 h 936932"/>
                    <a:gd name="connsiteX28" fmla="*/ 141222 w 464221"/>
                    <a:gd name="connsiteY28" fmla="*/ 884754 h 936932"/>
                    <a:gd name="connsiteX29" fmla="*/ 51765 w 464221"/>
                    <a:gd name="connsiteY29" fmla="*/ 735524 h 936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464221" h="936932">
                      <a:moveTo>
                        <a:pt x="129851" y="932127"/>
                      </a:moveTo>
                      <a:cubicBezTo>
                        <a:pt x="143054" y="935308"/>
                        <a:pt x="156585" y="936920"/>
                        <a:pt x="170166" y="936932"/>
                      </a:cubicBezTo>
                      <a:cubicBezTo>
                        <a:pt x="250748" y="936655"/>
                        <a:pt x="320153" y="880051"/>
                        <a:pt x="336632" y="801171"/>
                      </a:cubicBezTo>
                      <a:lnTo>
                        <a:pt x="416166" y="419692"/>
                      </a:lnTo>
                      <a:cubicBezTo>
                        <a:pt x="424130" y="381279"/>
                        <a:pt x="408309" y="341834"/>
                        <a:pt x="376009" y="319570"/>
                      </a:cubicBezTo>
                      <a:cubicBezTo>
                        <a:pt x="458415" y="274201"/>
                        <a:pt x="488440" y="170619"/>
                        <a:pt x="443072" y="88213"/>
                      </a:cubicBezTo>
                      <a:cubicBezTo>
                        <a:pt x="397703" y="5806"/>
                        <a:pt x="294120" y="-24219"/>
                        <a:pt x="211714" y="21150"/>
                      </a:cubicBezTo>
                      <a:cubicBezTo>
                        <a:pt x="129308" y="66519"/>
                        <a:pt x="99282" y="170102"/>
                        <a:pt x="144651" y="252508"/>
                      </a:cubicBezTo>
                      <a:cubicBezTo>
                        <a:pt x="146756" y="256332"/>
                        <a:pt x="149009" y="260073"/>
                        <a:pt x="151400" y="263724"/>
                      </a:cubicBezTo>
                      <a:cubicBezTo>
                        <a:pt x="153816" y="267416"/>
                        <a:pt x="156466" y="270894"/>
                        <a:pt x="159123" y="274355"/>
                      </a:cubicBezTo>
                      <a:cubicBezTo>
                        <a:pt x="120644" y="281878"/>
                        <a:pt x="90417" y="311721"/>
                        <a:pt x="82404" y="350100"/>
                      </a:cubicBezTo>
                      <a:lnTo>
                        <a:pt x="4107" y="725585"/>
                      </a:lnTo>
                      <a:cubicBezTo>
                        <a:pt x="-15974" y="816983"/>
                        <a:pt x="39437" y="907998"/>
                        <a:pt x="129851" y="932127"/>
                      </a:cubicBezTo>
                      <a:close/>
                      <a:moveTo>
                        <a:pt x="174803" y="145452"/>
                      </a:moveTo>
                      <a:cubicBezTo>
                        <a:pt x="186555" y="89082"/>
                        <a:pt x="236169" y="48638"/>
                        <a:pt x="293749" y="48484"/>
                      </a:cubicBezTo>
                      <a:cubicBezTo>
                        <a:pt x="302189" y="48487"/>
                        <a:pt x="310603" y="49354"/>
                        <a:pt x="318865" y="51076"/>
                      </a:cubicBezTo>
                      <a:cubicBezTo>
                        <a:pt x="384707" y="64795"/>
                        <a:pt x="426961" y="129295"/>
                        <a:pt x="413241" y="195137"/>
                      </a:cubicBezTo>
                      <a:cubicBezTo>
                        <a:pt x="399522" y="260979"/>
                        <a:pt x="335022" y="303233"/>
                        <a:pt x="269180" y="289514"/>
                      </a:cubicBezTo>
                      <a:lnTo>
                        <a:pt x="269131" y="289514"/>
                      </a:lnTo>
                      <a:cubicBezTo>
                        <a:pt x="203309" y="275772"/>
                        <a:pt x="161081" y="211282"/>
                        <a:pt x="174803" y="145457"/>
                      </a:cubicBezTo>
                      <a:close/>
                      <a:moveTo>
                        <a:pt x="51765" y="735524"/>
                      </a:moveTo>
                      <a:lnTo>
                        <a:pt x="130065" y="360039"/>
                      </a:lnTo>
                      <a:cubicBezTo>
                        <a:pt x="134763" y="337479"/>
                        <a:pt x="154622" y="321295"/>
                        <a:pt x="177667" y="321249"/>
                      </a:cubicBezTo>
                      <a:cubicBezTo>
                        <a:pt x="181038" y="321246"/>
                        <a:pt x="184402" y="321589"/>
                        <a:pt x="187704" y="322271"/>
                      </a:cubicBezTo>
                      <a:lnTo>
                        <a:pt x="330743" y="352097"/>
                      </a:lnTo>
                      <a:cubicBezTo>
                        <a:pt x="357063" y="357630"/>
                        <a:pt x="373954" y="383410"/>
                        <a:pt x="368513" y="409751"/>
                      </a:cubicBezTo>
                      <a:lnTo>
                        <a:pt x="288971" y="791230"/>
                      </a:lnTo>
                      <a:cubicBezTo>
                        <a:pt x="275239" y="857069"/>
                        <a:pt x="210737" y="899311"/>
                        <a:pt x="144897" y="885579"/>
                      </a:cubicBezTo>
                      <a:cubicBezTo>
                        <a:pt x="143667" y="885324"/>
                        <a:pt x="142442" y="885048"/>
                        <a:pt x="141222" y="884754"/>
                      </a:cubicBezTo>
                      <a:cubicBezTo>
                        <a:pt x="76306" y="866923"/>
                        <a:pt x="36896" y="801184"/>
                        <a:pt x="51765" y="73552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" name="자유형: 도형 27">
                  <a:extLst>
                    <a:ext uri="{FF2B5EF4-FFF2-40B4-BE49-F238E27FC236}">
                      <a16:creationId xmlns:a16="http://schemas.microsoft.com/office/drawing/2014/main" id="{0C861BEE-C61F-4781-ABB6-42AE130902AF}"/>
                    </a:ext>
                  </a:extLst>
                </p:cNvPr>
                <p:cNvSpPr/>
                <p:nvPr/>
              </p:nvSpPr>
              <p:spPr>
                <a:xfrm>
                  <a:off x="6881516" y="3884018"/>
                  <a:ext cx="72540" cy="72985"/>
                </a:xfrm>
                <a:custGeom>
                  <a:avLst/>
                  <a:gdLst>
                    <a:gd name="connsiteX0" fmla="*/ 28541 w 72540"/>
                    <a:gd name="connsiteY0" fmla="*/ 72194 h 72985"/>
                    <a:gd name="connsiteX1" fmla="*/ 71760 w 72540"/>
                    <a:gd name="connsiteY1" fmla="*/ 44022 h 72985"/>
                    <a:gd name="connsiteX2" fmla="*/ 71782 w 72540"/>
                    <a:gd name="connsiteY2" fmla="*/ 43915 h 72985"/>
                    <a:gd name="connsiteX3" fmla="*/ 71782 w 72540"/>
                    <a:gd name="connsiteY3" fmla="*/ 43883 h 72985"/>
                    <a:gd name="connsiteX4" fmla="*/ 43454 w 72540"/>
                    <a:gd name="connsiteY4" fmla="*/ 667 h 72985"/>
                    <a:gd name="connsiteX5" fmla="*/ 667 w 72540"/>
                    <a:gd name="connsiteY5" fmla="*/ 29623 h 72985"/>
                    <a:gd name="connsiteX6" fmla="*/ 28541 w 72540"/>
                    <a:gd name="connsiteY6" fmla="*/ 72186 h 7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2540" h="72985">
                      <a:moveTo>
                        <a:pt x="28541" y="72194"/>
                      </a:moveTo>
                      <a:cubicBezTo>
                        <a:pt x="48255" y="76349"/>
                        <a:pt x="67605" y="63735"/>
                        <a:pt x="71760" y="44022"/>
                      </a:cubicBezTo>
                      <a:cubicBezTo>
                        <a:pt x="71767" y="43985"/>
                        <a:pt x="71774" y="43951"/>
                        <a:pt x="71782" y="43915"/>
                      </a:cubicBezTo>
                      <a:lnTo>
                        <a:pt x="71782" y="43883"/>
                      </a:lnTo>
                      <a:cubicBezTo>
                        <a:pt x="75847" y="24136"/>
                        <a:pt x="63184" y="4817"/>
                        <a:pt x="43454" y="667"/>
                      </a:cubicBezTo>
                      <a:cubicBezTo>
                        <a:pt x="23641" y="-3152"/>
                        <a:pt x="4486" y="9813"/>
                        <a:pt x="667" y="29623"/>
                      </a:cubicBezTo>
                      <a:cubicBezTo>
                        <a:pt x="-3072" y="49012"/>
                        <a:pt x="9274" y="67863"/>
                        <a:pt x="28541" y="7218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9" name="그래픽 13" descr="텐트">
                <a:extLst>
                  <a:ext uri="{FF2B5EF4-FFF2-40B4-BE49-F238E27FC236}">
                    <a16:creationId xmlns:a16="http://schemas.microsoft.com/office/drawing/2014/main" id="{CA1F11E6-09E5-4BE4-8B00-7D4F9E36B266}"/>
                  </a:ext>
                </a:extLst>
              </p:cNvPr>
              <p:cNvSpPr/>
              <p:nvPr/>
            </p:nvSpPr>
            <p:spPr>
              <a:xfrm>
                <a:off x="10356637" y="5667387"/>
                <a:ext cx="1948420" cy="1276921"/>
              </a:xfrm>
              <a:custGeom>
                <a:avLst/>
                <a:gdLst>
                  <a:gd name="connsiteX0" fmla="*/ 1948421 w 1948420"/>
                  <a:gd name="connsiteY0" fmla="*/ 1276922 h 1276921"/>
                  <a:gd name="connsiteX1" fmla="*/ 1948421 w 1948420"/>
                  <a:gd name="connsiteY1" fmla="*/ 1228212 h 1276921"/>
                  <a:gd name="connsiteX2" fmla="*/ 1788017 w 1948420"/>
                  <a:gd name="connsiteY2" fmla="*/ 1228212 h 1276921"/>
                  <a:gd name="connsiteX3" fmla="*/ 1916930 w 1948420"/>
                  <a:gd name="connsiteY3" fmla="*/ 1099299 h 1276921"/>
                  <a:gd name="connsiteX4" fmla="*/ 1882491 w 1948420"/>
                  <a:gd name="connsiteY4" fmla="*/ 1064861 h 1276921"/>
                  <a:gd name="connsiteX5" fmla="*/ 1719140 w 1948420"/>
                  <a:gd name="connsiteY5" fmla="*/ 1228212 h 1276921"/>
                  <a:gd name="connsiteX6" fmla="*/ 1718580 w 1948420"/>
                  <a:gd name="connsiteY6" fmla="*/ 1228212 h 1276921"/>
                  <a:gd name="connsiteX7" fmla="*/ 974210 w 1948420"/>
                  <a:gd name="connsiteY7" fmla="*/ 0 h 1276921"/>
                  <a:gd name="connsiteX8" fmla="*/ 229841 w 1948420"/>
                  <a:gd name="connsiteY8" fmla="*/ 1228212 h 1276921"/>
                  <a:gd name="connsiteX9" fmla="*/ 229280 w 1948420"/>
                  <a:gd name="connsiteY9" fmla="*/ 1228212 h 1276921"/>
                  <a:gd name="connsiteX10" fmla="*/ 65930 w 1948420"/>
                  <a:gd name="connsiteY10" fmla="*/ 1064861 h 1276921"/>
                  <a:gd name="connsiteX11" fmla="*/ 31491 w 1948420"/>
                  <a:gd name="connsiteY11" fmla="*/ 1099299 h 1276921"/>
                  <a:gd name="connsiteX12" fmla="*/ 160404 w 1948420"/>
                  <a:gd name="connsiteY12" fmla="*/ 1228212 h 1276921"/>
                  <a:gd name="connsiteX13" fmla="*/ 0 w 1948420"/>
                  <a:gd name="connsiteY13" fmla="*/ 1228212 h 1276921"/>
                  <a:gd name="connsiteX14" fmla="*/ 0 w 1948420"/>
                  <a:gd name="connsiteY14" fmla="*/ 1276922 h 1276921"/>
                  <a:gd name="connsiteX15" fmla="*/ 1450307 w 1948420"/>
                  <a:gd name="connsiteY15" fmla="*/ 1228212 h 1276921"/>
                  <a:gd name="connsiteX16" fmla="*/ 998566 w 1948420"/>
                  <a:gd name="connsiteY16" fmla="*/ 482941 h 1276921"/>
                  <a:gd name="connsiteX17" fmla="*/ 998566 w 1948420"/>
                  <a:gd name="connsiteY17" fmla="*/ 135026 h 1276921"/>
                  <a:gd name="connsiteX18" fmla="*/ 999028 w 1948420"/>
                  <a:gd name="connsiteY18" fmla="*/ 135026 h 1276921"/>
                  <a:gd name="connsiteX19" fmla="*/ 1661613 w 1948420"/>
                  <a:gd name="connsiteY19" fmla="*/ 1228212 h 1276921"/>
                  <a:gd name="connsiteX20" fmla="*/ 998566 w 1948420"/>
                  <a:gd name="connsiteY20" fmla="*/ 576854 h 1276921"/>
                  <a:gd name="connsiteX21" fmla="*/ 1393340 w 1948420"/>
                  <a:gd name="connsiteY21" fmla="*/ 1228212 h 1276921"/>
                  <a:gd name="connsiteX22" fmla="*/ 998566 w 1948420"/>
                  <a:gd name="connsiteY22" fmla="*/ 1228212 h 1276921"/>
                  <a:gd name="connsiteX23" fmla="*/ 949855 w 1948420"/>
                  <a:gd name="connsiteY23" fmla="*/ 135026 h 1276921"/>
                  <a:gd name="connsiteX24" fmla="*/ 949855 w 1948420"/>
                  <a:gd name="connsiteY24" fmla="*/ 1228212 h 1276921"/>
                  <a:gd name="connsiteX25" fmla="*/ 286808 w 1948420"/>
                  <a:gd name="connsiteY25" fmla="*/ 1228212 h 1276921"/>
                  <a:gd name="connsiteX26" fmla="*/ 949392 w 1948420"/>
                  <a:gd name="connsiteY26" fmla="*/ 134904 h 1276921"/>
                  <a:gd name="connsiteX27" fmla="*/ 949855 w 1948420"/>
                  <a:gd name="connsiteY27" fmla="*/ 135026 h 1276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948420" h="1276921">
                    <a:moveTo>
                      <a:pt x="1948421" y="1276922"/>
                    </a:moveTo>
                    <a:lnTo>
                      <a:pt x="1948421" y="1228212"/>
                    </a:lnTo>
                    <a:lnTo>
                      <a:pt x="1788017" y="1228212"/>
                    </a:lnTo>
                    <a:lnTo>
                      <a:pt x="1916930" y="1099299"/>
                    </a:lnTo>
                    <a:lnTo>
                      <a:pt x="1882491" y="1064861"/>
                    </a:lnTo>
                    <a:lnTo>
                      <a:pt x="1719140" y="1228212"/>
                    </a:lnTo>
                    <a:lnTo>
                      <a:pt x="1718580" y="1228212"/>
                    </a:lnTo>
                    <a:lnTo>
                      <a:pt x="974210" y="0"/>
                    </a:lnTo>
                    <a:lnTo>
                      <a:pt x="229841" y="1228212"/>
                    </a:lnTo>
                    <a:lnTo>
                      <a:pt x="229280" y="1228212"/>
                    </a:lnTo>
                    <a:lnTo>
                      <a:pt x="65930" y="1064861"/>
                    </a:lnTo>
                    <a:lnTo>
                      <a:pt x="31491" y="1099299"/>
                    </a:lnTo>
                    <a:lnTo>
                      <a:pt x="160404" y="1228212"/>
                    </a:lnTo>
                    <a:lnTo>
                      <a:pt x="0" y="1228212"/>
                    </a:lnTo>
                    <a:lnTo>
                      <a:pt x="0" y="1276922"/>
                    </a:lnTo>
                    <a:close/>
                    <a:moveTo>
                      <a:pt x="1450307" y="1228212"/>
                    </a:moveTo>
                    <a:lnTo>
                      <a:pt x="998566" y="482941"/>
                    </a:lnTo>
                    <a:lnTo>
                      <a:pt x="998566" y="135026"/>
                    </a:lnTo>
                    <a:cubicBezTo>
                      <a:pt x="998566" y="134538"/>
                      <a:pt x="998761" y="134490"/>
                      <a:pt x="999028" y="135026"/>
                    </a:cubicBezTo>
                    <a:lnTo>
                      <a:pt x="1661613" y="1228212"/>
                    </a:lnTo>
                    <a:close/>
                    <a:moveTo>
                      <a:pt x="998566" y="576854"/>
                    </a:moveTo>
                    <a:lnTo>
                      <a:pt x="1393340" y="1228212"/>
                    </a:lnTo>
                    <a:lnTo>
                      <a:pt x="998566" y="1228212"/>
                    </a:lnTo>
                    <a:close/>
                    <a:moveTo>
                      <a:pt x="949855" y="135026"/>
                    </a:moveTo>
                    <a:lnTo>
                      <a:pt x="949855" y="1228212"/>
                    </a:lnTo>
                    <a:lnTo>
                      <a:pt x="286808" y="1228212"/>
                    </a:lnTo>
                    <a:lnTo>
                      <a:pt x="949392" y="134904"/>
                    </a:lnTo>
                    <a:cubicBezTo>
                      <a:pt x="949660" y="134490"/>
                      <a:pt x="949855" y="134660"/>
                      <a:pt x="949855" y="135026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30" name="그래픽 15" descr="모닥불">
                <a:extLst>
                  <a:ext uri="{FF2B5EF4-FFF2-40B4-BE49-F238E27FC236}">
                    <a16:creationId xmlns:a16="http://schemas.microsoft.com/office/drawing/2014/main" id="{A914C5DE-4FB1-46CD-9157-B82B274CDA36}"/>
                  </a:ext>
                </a:extLst>
              </p:cNvPr>
              <p:cNvGrpSpPr/>
              <p:nvPr/>
            </p:nvGrpSpPr>
            <p:grpSpPr>
              <a:xfrm>
                <a:off x="6534704" y="4901151"/>
                <a:ext cx="1598868" cy="2043157"/>
                <a:chOff x="6755506" y="3867912"/>
                <a:chExt cx="1598868" cy="2043157"/>
              </a:xfrm>
              <a:solidFill>
                <a:srgbClr val="FFFFFF"/>
              </a:solidFill>
            </p:grpSpPr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F2300F2E-882D-4B4A-9087-081ACAF6E486}"/>
                    </a:ext>
                  </a:extLst>
                </p:cNvPr>
                <p:cNvSpPr/>
                <p:nvPr/>
              </p:nvSpPr>
              <p:spPr>
                <a:xfrm>
                  <a:off x="7104128" y="3867912"/>
                  <a:ext cx="913075" cy="1315180"/>
                </a:xfrm>
                <a:custGeom>
                  <a:avLst/>
                  <a:gdLst>
                    <a:gd name="connsiteX0" fmla="*/ 189298 w 913075"/>
                    <a:gd name="connsiteY0" fmla="*/ 1227937 h 1315180"/>
                    <a:gd name="connsiteX1" fmla="*/ 222363 w 913075"/>
                    <a:gd name="connsiteY1" fmla="*/ 1218290 h 1315180"/>
                    <a:gd name="connsiteX2" fmla="*/ 223274 w 913075"/>
                    <a:gd name="connsiteY2" fmla="*/ 1196714 h 1315180"/>
                    <a:gd name="connsiteX3" fmla="*/ 254205 w 913075"/>
                    <a:gd name="connsiteY3" fmla="*/ 818355 h 1315180"/>
                    <a:gd name="connsiteX4" fmla="*/ 254668 w 913075"/>
                    <a:gd name="connsiteY4" fmla="*/ 818355 h 1315180"/>
                    <a:gd name="connsiteX5" fmla="*/ 329536 w 913075"/>
                    <a:gd name="connsiteY5" fmla="*/ 1074353 h 1315180"/>
                    <a:gd name="connsiteX6" fmla="*/ 431828 w 913075"/>
                    <a:gd name="connsiteY6" fmla="*/ 1290822 h 1315180"/>
                    <a:gd name="connsiteX7" fmla="*/ 456183 w 913075"/>
                    <a:gd name="connsiteY7" fmla="*/ 1315178 h 1315180"/>
                    <a:gd name="connsiteX8" fmla="*/ 876238 w 913075"/>
                    <a:gd name="connsiteY8" fmla="*/ 1034240 h 1315180"/>
                    <a:gd name="connsiteX9" fmla="*/ 857314 w 913075"/>
                    <a:gd name="connsiteY9" fmla="*/ 660630 h 1315180"/>
                    <a:gd name="connsiteX10" fmla="*/ 823248 w 913075"/>
                    <a:gd name="connsiteY10" fmla="*/ 655542 h 1315180"/>
                    <a:gd name="connsiteX11" fmla="*/ 814059 w 913075"/>
                    <a:gd name="connsiteY11" fmla="*/ 680821 h 1315180"/>
                    <a:gd name="connsiteX12" fmla="*/ 772655 w 913075"/>
                    <a:gd name="connsiteY12" fmla="*/ 801014 h 1315180"/>
                    <a:gd name="connsiteX13" fmla="*/ 654118 w 913075"/>
                    <a:gd name="connsiteY13" fmla="*/ 820790 h 1315180"/>
                    <a:gd name="connsiteX14" fmla="*/ 580371 w 913075"/>
                    <a:gd name="connsiteY14" fmla="*/ 746775 h 1315180"/>
                    <a:gd name="connsiteX15" fmla="*/ 601974 w 913075"/>
                    <a:gd name="connsiteY15" fmla="*/ 628944 h 1315180"/>
                    <a:gd name="connsiteX16" fmla="*/ 657698 w 913075"/>
                    <a:gd name="connsiteY16" fmla="*/ 310109 h 1315180"/>
                    <a:gd name="connsiteX17" fmla="*/ 393346 w 913075"/>
                    <a:gd name="connsiteY17" fmla="*/ 2039 h 1315180"/>
                    <a:gd name="connsiteX18" fmla="*/ 361283 w 913075"/>
                    <a:gd name="connsiteY18" fmla="*/ 14619 h 1315180"/>
                    <a:gd name="connsiteX19" fmla="*/ 362074 w 913075"/>
                    <a:gd name="connsiteY19" fmla="*/ 35747 h 1315180"/>
                    <a:gd name="connsiteX20" fmla="*/ 215943 w 913075"/>
                    <a:gd name="connsiteY20" fmla="*/ 473776 h 1315180"/>
                    <a:gd name="connsiteX21" fmla="*/ 33278 w 913075"/>
                    <a:gd name="connsiteY21" fmla="*/ 689247 h 1315180"/>
                    <a:gd name="connsiteX22" fmla="*/ 189298 w 913075"/>
                    <a:gd name="connsiteY22" fmla="*/ 1227937 h 1315180"/>
                    <a:gd name="connsiteX23" fmla="*/ 78482 w 913075"/>
                    <a:gd name="connsiteY23" fmla="*/ 707636 h 1315180"/>
                    <a:gd name="connsiteX24" fmla="*/ 246996 w 913075"/>
                    <a:gd name="connsiteY24" fmla="*/ 511308 h 1315180"/>
                    <a:gd name="connsiteX25" fmla="*/ 431633 w 913075"/>
                    <a:gd name="connsiteY25" fmla="*/ 78077 h 1315180"/>
                    <a:gd name="connsiteX26" fmla="*/ 431998 w 913075"/>
                    <a:gd name="connsiteY26" fmla="*/ 77784 h 1315180"/>
                    <a:gd name="connsiteX27" fmla="*/ 610668 w 913075"/>
                    <a:gd name="connsiteY27" fmla="*/ 322506 h 1315180"/>
                    <a:gd name="connsiteX28" fmla="*/ 562567 w 913075"/>
                    <a:gd name="connsiteY28" fmla="*/ 600424 h 1315180"/>
                    <a:gd name="connsiteX29" fmla="*/ 534095 w 913075"/>
                    <a:gd name="connsiteY29" fmla="*/ 761631 h 1315180"/>
                    <a:gd name="connsiteX30" fmla="*/ 636534 w 913075"/>
                    <a:gd name="connsiteY30" fmla="*/ 866359 h 1315180"/>
                    <a:gd name="connsiteX31" fmla="*/ 804244 w 913075"/>
                    <a:gd name="connsiteY31" fmla="*/ 838180 h 1315180"/>
                    <a:gd name="connsiteX32" fmla="*/ 853904 w 913075"/>
                    <a:gd name="connsiteY32" fmla="*/ 769498 h 1315180"/>
                    <a:gd name="connsiteX33" fmla="*/ 854367 w 913075"/>
                    <a:gd name="connsiteY33" fmla="*/ 769498 h 1315180"/>
                    <a:gd name="connsiteX34" fmla="*/ 831644 w 913075"/>
                    <a:gd name="connsiteY34" fmla="*/ 1014877 h 1315180"/>
                    <a:gd name="connsiteX35" fmla="*/ 478078 w 913075"/>
                    <a:gd name="connsiteY35" fmla="*/ 1265931 h 1315180"/>
                    <a:gd name="connsiteX36" fmla="*/ 367432 w 913075"/>
                    <a:gd name="connsiteY36" fmla="*/ 1043641 h 1315180"/>
                    <a:gd name="connsiteX37" fmla="*/ 313705 w 913075"/>
                    <a:gd name="connsiteY37" fmla="*/ 742050 h 1315180"/>
                    <a:gd name="connsiteX38" fmla="*/ 296167 w 913075"/>
                    <a:gd name="connsiteY38" fmla="*/ 712407 h 1315180"/>
                    <a:gd name="connsiteX39" fmla="*/ 272520 w 913075"/>
                    <a:gd name="connsiteY39" fmla="*/ 719156 h 1315180"/>
                    <a:gd name="connsiteX40" fmla="*/ 150865 w 913075"/>
                    <a:gd name="connsiteY40" fmla="*/ 1132245 h 1315180"/>
                    <a:gd name="connsiteX41" fmla="*/ 150451 w 913075"/>
                    <a:gd name="connsiteY41" fmla="*/ 1132465 h 1315180"/>
                    <a:gd name="connsiteX42" fmla="*/ 78482 w 913075"/>
                    <a:gd name="connsiteY42" fmla="*/ 707636 h 1315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913075" h="1315180">
                      <a:moveTo>
                        <a:pt x="189298" y="1227937"/>
                      </a:moveTo>
                      <a:cubicBezTo>
                        <a:pt x="201093" y="1234403"/>
                        <a:pt x="215896" y="1230085"/>
                        <a:pt x="222363" y="1218290"/>
                      </a:cubicBezTo>
                      <a:cubicBezTo>
                        <a:pt x="226014" y="1211634"/>
                        <a:pt x="226350" y="1203655"/>
                        <a:pt x="223274" y="1196714"/>
                      </a:cubicBezTo>
                      <a:cubicBezTo>
                        <a:pt x="165364" y="1074104"/>
                        <a:pt x="177152" y="929931"/>
                        <a:pt x="254205" y="818355"/>
                      </a:cubicBezTo>
                      <a:cubicBezTo>
                        <a:pt x="254473" y="817941"/>
                        <a:pt x="254692" y="817989"/>
                        <a:pt x="254668" y="818355"/>
                      </a:cubicBezTo>
                      <a:cubicBezTo>
                        <a:pt x="251623" y="890130"/>
                        <a:pt x="262218" y="992397"/>
                        <a:pt x="329536" y="1074353"/>
                      </a:cubicBezTo>
                      <a:cubicBezTo>
                        <a:pt x="429392" y="1198224"/>
                        <a:pt x="431828" y="1290067"/>
                        <a:pt x="431828" y="1290822"/>
                      </a:cubicBezTo>
                      <a:cubicBezTo>
                        <a:pt x="431828" y="1304274"/>
                        <a:pt x="442732" y="1315178"/>
                        <a:pt x="456183" y="1315178"/>
                      </a:cubicBezTo>
                      <a:cubicBezTo>
                        <a:pt x="640370" y="1315884"/>
                        <a:pt x="806555" y="1204736"/>
                        <a:pt x="876238" y="1034240"/>
                      </a:cubicBezTo>
                      <a:cubicBezTo>
                        <a:pt x="925192" y="928976"/>
                        <a:pt x="931500" y="760438"/>
                        <a:pt x="857314" y="660630"/>
                      </a:cubicBezTo>
                      <a:cubicBezTo>
                        <a:pt x="849311" y="649819"/>
                        <a:pt x="834060" y="647542"/>
                        <a:pt x="823248" y="655542"/>
                      </a:cubicBezTo>
                      <a:cubicBezTo>
                        <a:pt x="815389" y="661361"/>
                        <a:pt x="811770" y="671315"/>
                        <a:pt x="814059" y="680821"/>
                      </a:cubicBezTo>
                      <a:cubicBezTo>
                        <a:pt x="824035" y="725488"/>
                        <a:pt x="808024" y="771968"/>
                        <a:pt x="772655" y="801014"/>
                      </a:cubicBezTo>
                      <a:cubicBezTo>
                        <a:pt x="740246" y="829877"/>
                        <a:pt x="694144" y="837569"/>
                        <a:pt x="654118" y="820790"/>
                      </a:cubicBezTo>
                      <a:cubicBezTo>
                        <a:pt x="619290" y="809049"/>
                        <a:pt x="591988" y="781646"/>
                        <a:pt x="580371" y="746775"/>
                      </a:cubicBezTo>
                      <a:cubicBezTo>
                        <a:pt x="568629" y="706286"/>
                        <a:pt x="576632" y="662634"/>
                        <a:pt x="601974" y="628944"/>
                      </a:cubicBezTo>
                      <a:cubicBezTo>
                        <a:pt x="668593" y="536891"/>
                        <a:pt x="689144" y="419301"/>
                        <a:pt x="657698" y="310109"/>
                      </a:cubicBezTo>
                      <a:cubicBezTo>
                        <a:pt x="620890" y="172626"/>
                        <a:pt x="523645" y="59298"/>
                        <a:pt x="393346" y="2039"/>
                      </a:cubicBezTo>
                      <a:cubicBezTo>
                        <a:pt x="381018" y="-3341"/>
                        <a:pt x="366663" y="2291"/>
                        <a:pt x="361283" y="14619"/>
                      </a:cubicBezTo>
                      <a:cubicBezTo>
                        <a:pt x="358316" y="21415"/>
                        <a:pt x="358609" y="29192"/>
                        <a:pt x="362074" y="35747"/>
                      </a:cubicBezTo>
                      <a:cubicBezTo>
                        <a:pt x="470139" y="240112"/>
                        <a:pt x="277513" y="422728"/>
                        <a:pt x="215943" y="473776"/>
                      </a:cubicBezTo>
                      <a:cubicBezTo>
                        <a:pt x="116573" y="555756"/>
                        <a:pt x="52592" y="641219"/>
                        <a:pt x="33278" y="689247"/>
                      </a:cubicBezTo>
                      <a:cubicBezTo>
                        <a:pt x="-67090" y="931850"/>
                        <a:pt x="81477" y="1168876"/>
                        <a:pt x="189298" y="1227937"/>
                      </a:cubicBezTo>
                      <a:close/>
                      <a:moveTo>
                        <a:pt x="78482" y="707636"/>
                      </a:moveTo>
                      <a:cubicBezTo>
                        <a:pt x="94970" y="666451"/>
                        <a:pt x="154714" y="587467"/>
                        <a:pt x="246996" y="511308"/>
                      </a:cubicBezTo>
                      <a:cubicBezTo>
                        <a:pt x="309370" y="459577"/>
                        <a:pt x="491766" y="286558"/>
                        <a:pt x="431633" y="78077"/>
                      </a:cubicBezTo>
                      <a:cubicBezTo>
                        <a:pt x="431633" y="77736"/>
                        <a:pt x="431633" y="77614"/>
                        <a:pt x="431998" y="77784"/>
                      </a:cubicBezTo>
                      <a:cubicBezTo>
                        <a:pt x="519928" y="134286"/>
                        <a:pt x="583634" y="221544"/>
                        <a:pt x="610668" y="322506"/>
                      </a:cubicBezTo>
                      <a:cubicBezTo>
                        <a:pt x="638938" y="417572"/>
                        <a:pt x="621141" y="520388"/>
                        <a:pt x="562567" y="600424"/>
                      </a:cubicBezTo>
                      <a:cubicBezTo>
                        <a:pt x="528433" y="646769"/>
                        <a:pt x="517902" y="706396"/>
                        <a:pt x="534095" y="761631"/>
                      </a:cubicBezTo>
                      <a:cubicBezTo>
                        <a:pt x="550024" y="810615"/>
                        <a:pt x="587913" y="849352"/>
                        <a:pt x="636534" y="866359"/>
                      </a:cubicBezTo>
                      <a:cubicBezTo>
                        <a:pt x="693218" y="889871"/>
                        <a:pt x="758356" y="878929"/>
                        <a:pt x="804244" y="838180"/>
                      </a:cubicBezTo>
                      <a:cubicBezTo>
                        <a:pt x="826108" y="819638"/>
                        <a:pt x="843147" y="796070"/>
                        <a:pt x="853904" y="769498"/>
                      </a:cubicBezTo>
                      <a:cubicBezTo>
                        <a:pt x="854050" y="769133"/>
                        <a:pt x="854270" y="769133"/>
                        <a:pt x="854367" y="769498"/>
                      </a:cubicBezTo>
                      <a:cubicBezTo>
                        <a:pt x="873067" y="851626"/>
                        <a:pt x="865108" y="937579"/>
                        <a:pt x="831644" y="1014877"/>
                      </a:cubicBezTo>
                      <a:cubicBezTo>
                        <a:pt x="772563" y="1160137"/>
                        <a:pt x="634695" y="1258033"/>
                        <a:pt x="478078" y="1265931"/>
                      </a:cubicBezTo>
                      <a:cubicBezTo>
                        <a:pt x="460832" y="1183586"/>
                        <a:pt x="422734" y="1107045"/>
                        <a:pt x="367432" y="1043641"/>
                      </a:cubicBezTo>
                      <a:cubicBezTo>
                        <a:pt x="269086" y="923910"/>
                        <a:pt x="313242" y="743852"/>
                        <a:pt x="313705" y="742050"/>
                      </a:cubicBezTo>
                      <a:cubicBezTo>
                        <a:pt x="317046" y="729020"/>
                        <a:pt x="309194" y="715748"/>
                        <a:pt x="296167" y="712407"/>
                      </a:cubicBezTo>
                      <a:cubicBezTo>
                        <a:pt x="287642" y="710220"/>
                        <a:pt x="278604" y="712799"/>
                        <a:pt x="272520" y="719156"/>
                      </a:cubicBezTo>
                      <a:cubicBezTo>
                        <a:pt x="127241" y="870329"/>
                        <a:pt x="126705" y="1028078"/>
                        <a:pt x="150865" y="1132245"/>
                      </a:cubicBezTo>
                      <a:cubicBezTo>
                        <a:pt x="150865" y="1132781"/>
                        <a:pt x="150865" y="1132854"/>
                        <a:pt x="150451" y="1132465"/>
                      </a:cubicBezTo>
                      <a:cubicBezTo>
                        <a:pt x="49053" y="1015386"/>
                        <a:pt x="21305" y="851580"/>
                        <a:pt x="78482" y="70763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89041A12-EF0D-4E4D-BC21-E29D28999D4F}"/>
                    </a:ext>
                  </a:extLst>
                </p:cNvPr>
                <p:cNvSpPr/>
                <p:nvPr/>
              </p:nvSpPr>
              <p:spPr>
                <a:xfrm>
                  <a:off x="6755506" y="5088375"/>
                  <a:ext cx="1598868" cy="822694"/>
                </a:xfrm>
                <a:custGeom>
                  <a:avLst/>
                  <a:gdLst>
                    <a:gd name="connsiteX0" fmla="*/ 1542745 w 1598868"/>
                    <a:gd name="connsiteY0" fmla="*/ 567231 h 822694"/>
                    <a:gd name="connsiteX1" fmla="*/ 1158273 w 1598868"/>
                    <a:gd name="connsiteY1" fmla="*/ 410164 h 822694"/>
                    <a:gd name="connsiteX2" fmla="*/ 1536924 w 1598868"/>
                    <a:gd name="connsiteY2" fmla="*/ 255484 h 822694"/>
                    <a:gd name="connsiteX3" fmla="*/ 1592220 w 1598868"/>
                    <a:gd name="connsiteY3" fmla="*/ 133062 h 822694"/>
                    <a:gd name="connsiteX4" fmla="*/ 1590505 w 1598868"/>
                    <a:gd name="connsiteY4" fmla="*/ 128837 h 822694"/>
                    <a:gd name="connsiteX5" fmla="*/ 1561279 w 1598868"/>
                    <a:gd name="connsiteY5" fmla="*/ 60642 h 822694"/>
                    <a:gd name="connsiteX6" fmla="*/ 1467852 w 1598868"/>
                    <a:gd name="connsiteY6" fmla="*/ 22 h 822694"/>
                    <a:gd name="connsiteX7" fmla="*/ 1427325 w 1598868"/>
                    <a:gd name="connsiteY7" fmla="*/ 7060 h 822694"/>
                    <a:gd name="connsiteX8" fmla="*/ 799422 w 1598868"/>
                    <a:gd name="connsiteY8" fmla="*/ 263570 h 822694"/>
                    <a:gd name="connsiteX9" fmla="*/ 171544 w 1598868"/>
                    <a:gd name="connsiteY9" fmla="*/ 7060 h 822694"/>
                    <a:gd name="connsiteX10" fmla="*/ 131016 w 1598868"/>
                    <a:gd name="connsiteY10" fmla="*/ 22 h 822694"/>
                    <a:gd name="connsiteX11" fmla="*/ 37590 w 1598868"/>
                    <a:gd name="connsiteY11" fmla="*/ 60642 h 822694"/>
                    <a:gd name="connsiteX12" fmla="*/ 8363 w 1598868"/>
                    <a:gd name="connsiteY12" fmla="*/ 128837 h 822694"/>
                    <a:gd name="connsiteX13" fmla="*/ 57719 w 1598868"/>
                    <a:gd name="connsiteY13" fmla="*/ 253772 h 822694"/>
                    <a:gd name="connsiteX14" fmla="*/ 61945 w 1598868"/>
                    <a:gd name="connsiteY14" fmla="*/ 255484 h 822694"/>
                    <a:gd name="connsiteX15" fmla="*/ 440596 w 1598868"/>
                    <a:gd name="connsiteY15" fmla="*/ 410164 h 822694"/>
                    <a:gd name="connsiteX16" fmla="*/ 56124 w 1598868"/>
                    <a:gd name="connsiteY16" fmla="*/ 567231 h 822694"/>
                    <a:gd name="connsiteX17" fmla="*/ 7413 w 1598868"/>
                    <a:gd name="connsiteY17" fmla="*/ 693879 h 822694"/>
                    <a:gd name="connsiteX18" fmla="*/ 36640 w 1598868"/>
                    <a:gd name="connsiteY18" fmla="*/ 762073 h 822694"/>
                    <a:gd name="connsiteX19" fmla="*/ 127972 w 1598868"/>
                    <a:gd name="connsiteY19" fmla="*/ 822694 h 822694"/>
                    <a:gd name="connsiteX20" fmla="*/ 165723 w 1598868"/>
                    <a:gd name="connsiteY20" fmla="*/ 815655 h 822694"/>
                    <a:gd name="connsiteX21" fmla="*/ 799422 w 1598868"/>
                    <a:gd name="connsiteY21" fmla="*/ 556759 h 822694"/>
                    <a:gd name="connsiteX22" fmla="*/ 1433146 w 1598868"/>
                    <a:gd name="connsiteY22" fmla="*/ 815655 h 822694"/>
                    <a:gd name="connsiteX23" fmla="*/ 1470897 w 1598868"/>
                    <a:gd name="connsiteY23" fmla="*/ 822694 h 822694"/>
                    <a:gd name="connsiteX24" fmla="*/ 1562229 w 1598868"/>
                    <a:gd name="connsiteY24" fmla="*/ 762073 h 822694"/>
                    <a:gd name="connsiteX25" fmla="*/ 1591455 w 1598868"/>
                    <a:gd name="connsiteY25" fmla="*/ 693879 h 822694"/>
                    <a:gd name="connsiteX26" fmla="*/ 1542745 w 1598868"/>
                    <a:gd name="connsiteY26" fmla="*/ 567231 h 822694"/>
                    <a:gd name="connsiteX27" fmla="*/ 1444423 w 1598868"/>
                    <a:gd name="connsiteY27" fmla="*/ 52702 h 822694"/>
                    <a:gd name="connsiteX28" fmla="*/ 1467852 w 1598868"/>
                    <a:gd name="connsiteY28" fmla="*/ 48732 h 822694"/>
                    <a:gd name="connsiteX29" fmla="*/ 1516563 w 1598868"/>
                    <a:gd name="connsiteY29" fmla="*/ 79834 h 822694"/>
                    <a:gd name="connsiteX30" fmla="*/ 1546130 w 1598868"/>
                    <a:gd name="connsiteY30" fmla="*/ 148832 h 822694"/>
                    <a:gd name="connsiteX31" fmla="*/ 1546398 w 1598868"/>
                    <a:gd name="connsiteY31" fmla="*/ 183928 h 822694"/>
                    <a:gd name="connsiteX32" fmla="*/ 1518560 w 1598868"/>
                    <a:gd name="connsiteY32" fmla="*/ 210402 h 822694"/>
                    <a:gd name="connsiteX33" fmla="*/ 1093877 w 1598868"/>
                    <a:gd name="connsiteY33" fmla="*/ 383861 h 822694"/>
                    <a:gd name="connsiteX34" fmla="*/ 863842 w 1598868"/>
                    <a:gd name="connsiteY34" fmla="*/ 289874 h 822694"/>
                    <a:gd name="connsiteX35" fmla="*/ 148382 w 1598868"/>
                    <a:gd name="connsiteY35" fmla="*/ 770135 h 822694"/>
                    <a:gd name="connsiteX36" fmla="*/ 127972 w 1598868"/>
                    <a:gd name="connsiteY36" fmla="*/ 773983 h 822694"/>
                    <a:gd name="connsiteX37" fmla="*/ 81429 w 1598868"/>
                    <a:gd name="connsiteY37" fmla="*/ 742881 h 822694"/>
                    <a:gd name="connsiteX38" fmla="*/ 52666 w 1598868"/>
                    <a:gd name="connsiteY38" fmla="*/ 675783 h 822694"/>
                    <a:gd name="connsiteX39" fmla="*/ 74585 w 1598868"/>
                    <a:gd name="connsiteY39" fmla="*/ 612313 h 822694"/>
                    <a:gd name="connsiteX40" fmla="*/ 505040 w 1598868"/>
                    <a:gd name="connsiteY40" fmla="*/ 436468 h 822694"/>
                    <a:gd name="connsiteX41" fmla="*/ 735100 w 1598868"/>
                    <a:gd name="connsiteY41" fmla="*/ 530455 h 822694"/>
                    <a:gd name="connsiteX42" fmla="*/ 1546690 w 1598868"/>
                    <a:gd name="connsiteY42" fmla="*/ 674687 h 822694"/>
                    <a:gd name="connsiteX43" fmla="*/ 1517464 w 1598868"/>
                    <a:gd name="connsiteY43" fmla="*/ 742881 h 822694"/>
                    <a:gd name="connsiteX44" fmla="*/ 1470897 w 1598868"/>
                    <a:gd name="connsiteY44" fmla="*/ 773983 h 822694"/>
                    <a:gd name="connsiteX45" fmla="*/ 1451559 w 1598868"/>
                    <a:gd name="connsiteY45" fmla="*/ 770573 h 822694"/>
                    <a:gd name="connsiteX46" fmla="*/ 79286 w 1598868"/>
                    <a:gd name="connsiteY46" fmla="*/ 209964 h 822694"/>
                    <a:gd name="connsiteX47" fmla="*/ 52495 w 1598868"/>
                    <a:gd name="connsiteY47" fmla="*/ 183928 h 822694"/>
                    <a:gd name="connsiteX48" fmla="*/ 53104 w 1598868"/>
                    <a:gd name="connsiteY48" fmla="*/ 148029 h 822694"/>
                    <a:gd name="connsiteX49" fmla="*/ 82330 w 1598868"/>
                    <a:gd name="connsiteY49" fmla="*/ 79834 h 822694"/>
                    <a:gd name="connsiteX50" fmla="*/ 131041 w 1598868"/>
                    <a:gd name="connsiteY50" fmla="*/ 48732 h 822694"/>
                    <a:gd name="connsiteX51" fmla="*/ 154471 w 1598868"/>
                    <a:gd name="connsiteY51" fmla="*/ 52702 h 822694"/>
                    <a:gd name="connsiteX52" fmla="*/ 1523845 w 1598868"/>
                    <a:gd name="connsiteY52" fmla="*/ 612118 h 822694"/>
                    <a:gd name="connsiteX53" fmla="*/ 1546690 w 1598868"/>
                    <a:gd name="connsiteY53" fmla="*/ 674687 h 822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</a:cxnLst>
                  <a:rect l="l" t="t" r="r" b="b"/>
                  <a:pathLst>
                    <a:path w="1598868" h="822694">
                      <a:moveTo>
                        <a:pt x="1542745" y="567231"/>
                      </a:moveTo>
                      <a:lnTo>
                        <a:pt x="1158273" y="410164"/>
                      </a:lnTo>
                      <a:lnTo>
                        <a:pt x="1536924" y="255484"/>
                      </a:lnTo>
                      <a:cubicBezTo>
                        <a:pt x="1586000" y="236947"/>
                        <a:pt x="1610754" y="182138"/>
                        <a:pt x="1592220" y="133062"/>
                      </a:cubicBezTo>
                      <a:cubicBezTo>
                        <a:pt x="1591682" y="131640"/>
                        <a:pt x="1591110" y="130232"/>
                        <a:pt x="1590505" y="128837"/>
                      </a:cubicBezTo>
                      <a:lnTo>
                        <a:pt x="1561279" y="60642"/>
                      </a:lnTo>
                      <a:cubicBezTo>
                        <a:pt x="1545499" y="23200"/>
                        <a:pt x="1508474" y="-823"/>
                        <a:pt x="1467852" y="22"/>
                      </a:cubicBezTo>
                      <a:cubicBezTo>
                        <a:pt x="1454045" y="85"/>
                        <a:pt x="1440346" y="2464"/>
                        <a:pt x="1427325" y="7060"/>
                      </a:cubicBezTo>
                      <a:lnTo>
                        <a:pt x="799422" y="263570"/>
                      </a:lnTo>
                      <a:lnTo>
                        <a:pt x="171544" y="7060"/>
                      </a:lnTo>
                      <a:cubicBezTo>
                        <a:pt x="158523" y="2464"/>
                        <a:pt x="144823" y="85"/>
                        <a:pt x="131016" y="22"/>
                      </a:cubicBezTo>
                      <a:cubicBezTo>
                        <a:pt x="90394" y="-823"/>
                        <a:pt x="53369" y="23200"/>
                        <a:pt x="37590" y="60642"/>
                      </a:cubicBezTo>
                      <a:lnTo>
                        <a:pt x="8363" y="128837"/>
                      </a:lnTo>
                      <a:cubicBezTo>
                        <a:pt x="-12507" y="176965"/>
                        <a:pt x="9591" y="232899"/>
                        <a:pt x="57719" y="253772"/>
                      </a:cubicBezTo>
                      <a:cubicBezTo>
                        <a:pt x="59115" y="254376"/>
                        <a:pt x="60523" y="254946"/>
                        <a:pt x="61945" y="255484"/>
                      </a:cubicBezTo>
                      <a:lnTo>
                        <a:pt x="440596" y="410164"/>
                      </a:lnTo>
                      <a:lnTo>
                        <a:pt x="56124" y="567231"/>
                      </a:lnTo>
                      <a:cubicBezTo>
                        <a:pt x="8904" y="589879"/>
                        <a:pt x="-12458" y="645424"/>
                        <a:pt x="7413" y="693879"/>
                      </a:cubicBezTo>
                      <a:lnTo>
                        <a:pt x="36640" y="762073"/>
                      </a:lnTo>
                      <a:cubicBezTo>
                        <a:pt x="51967" y="798937"/>
                        <a:pt x="88049" y="822886"/>
                        <a:pt x="127972" y="822694"/>
                      </a:cubicBezTo>
                      <a:cubicBezTo>
                        <a:pt x="140880" y="822664"/>
                        <a:pt x="153672" y="820280"/>
                        <a:pt x="165723" y="815655"/>
                      </a:cubicBezTo>
                      <a:lnTo>
                        <a:pt x="799422" y="556759"/>
                      </a:lnTo>
                      <a:lnTo>
                        <a:pt x="1433146" y="815655"/>
                      </a:lnTo>
                      <a:cubicBezTo>
                        <a:pt x="1445197" y="820280"/>
                        <a:pt x="1457991" y="822664"/>
                        <a:pt x="1470897" y="822694"/>
                      </a:cubicBezTo>
                      <a:cubicBezTo>
                        <a:pt x="1510820" y="822886"/>
                        <a:pt x="1546902" y="798937"/>
                        <a:pt x="1562229" y="762073"/>
                      </a:cubicBezTo>
                      <a:lnTo>
                        <a:pt x="1591455" y="693879"/>
                      </a:lnTo>
                      <a:cubicBezTo>
                        <a:pt x="1611327" y="645424"/>
                        <a:pt x="1589965" y="589879"/>
                        <a:pt x="1542745" y="567231"/>
                      </a:cubicBezTo>
                      <a:close/>
                      <a:moveTo>
                        <a:pt x="1444423" y="52702"/>
                      </a:moveTo>
                      <a:cubicBezTo>
                        <a:pt x="1451968" y="50130"/>
                        <a:pt x="1459881" y="48791"/>
                        <a:pt x="1467852" y="48732"/>
                      </a:cubicBezTo>
                      <a:cubicBezTo>
                        <a:pt x="1489005" y="47863"/>
                        <a:pt x="1508453" y="60279"/>
                        <a:pt x="1516563" y="79834"/>
                      </a:cubicBezTo>
                      <a:lnTo>
                        <a:pt x="1546130" y="148832"/>
                      </a:lnTo>
                      <a:cubicBezTo>
                        <a:pt x="1551104" y="159982"/>
                        <a:pt x="1551201" y="172703"/>
                        <a:pt x="1546398" y="183928"/>
                      </a:cubicBezTo>
                      <a:cubicBezTo>
                        <a:pt x="1541259" y="196279"/>
                        <a:pt x="1531152" y="205889"/>
                        <a:pt x="1518560" y="210402"/>
                      </a:cubicBezTo>
                      <a:lnTo>
                        <a:pt x="1093877" y="383861"/>
                      </a:lnTo>
                      <a:lnTo>
                        <a:pt x="863842" y="289874"/>
                      </a:lnTo>
                      <a:close/>
                      <a:moveTo>
                        <a:pt x="148382" y="770135"/>
                      </a:moveTo>
                      <a:cubicBezTo>
                        <a:pt x="141869" y="772651"/>
                        <a:pt x="134952" y="773954"/>
                        <a:pt x="127972" y="773983"/>
                      </a:cubicBezTo>
                      <a:cubicBezTo>
                        <a:pt x="107528" y="774207"/>
                        <a:pt x="89043" y="761857"/>
                        <a:pt x="81429" y="742881"/>
                      </a:cubicBezTo>
                      <a:lnTo>
                        <a:pt x="52666" y="675783"/>
                      </a:lnTo>
                      <a:cubicBezTo>
                        <a:pt x="42794" y="652129"/>
                        <a:pt x="52220" y="624834"/>
                        <a:pt x="74585" y="612313"/>
                      </a:cubicBezTo>
                      <a:lnTo>
                        <a:pt x="505040" y="436468"/>
                      </a:lnTo>
                      <a:lnTo>
                        <a:pt x="735100" y="530455"/>
                      </a:lnTo>
                      <a:close/>
                      <a:moveTo>
                        <a:pt x="1546690" y="674687"/>
                      </a:moveTo>
                      <a:lnTo>
                        <a:pt x="1517464" y="742881"/>
                      </a:lnTo>
                      <a:cubicBezTo>
                        <a:pt x="1509846" y="761864"/>
                        <a:pt x="1491350" y="774219"/>
                        <a:pt x="1470897" y="773983"/>
                      </a:cubicBezTo>
                      <a:cubicBezTo>
                        <a:pt x="1464301" y="773986"/>
                        <a:pt x="1457755" y="772831"/>
                        <a:pt x="1451559" y="770573"/>
                      </a:cubicBezTo>
                      <a:lnTo>
                        <a:pt x="79286" y="209964"/>
                      </a:lnTo>
                      <a:cubicBezTo>
                        <a:pt x="67120" y="205392"/>
                        <a:pt x="57412" y="195957"/>
                        <a:pt x="52495" y="183928"/>
                      </a:cubicBezTo>
                      <a:cubicBezTo>
                        <a:pt x="47639" y="172408"/>
                        <a:pt x="47858" y="159376"/>
                        <a:pt x="53104" y="148029"/>
                      </a:cubicBezTo>
                      <a:lnTo>
                        <a:pt x="82330" y="79834"/>
                      </a:lnTo>
                      <a:cubicBezTo>
                        <a:pt x="90441" y="60279"/>
                        <a:pt x="109888" y="47863"/>
                        <a:pt x="131041" y="48732"/>
                      </a:cubicBezTo>
                      <a:cubicBezTo>
                        <a:pt x="139012" y="48791"/>
                        <a:pt x="146925" y="50130"/>
                        <a:pt x="154471" y="52702"/>
                      </a:cubicBezTo>
                      <a:lnTo>
                        <a:pt x="1523845" y="612118"/>
                      </a:lnTo>
                      <a:cubicBezTo>
                        <a:pt x="1546194" y="624191"/>
                        <a:pt x="1556004" y="651055"/>
                        <a:pt x="1546690" y="67468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13F9C9D6-68AA-4842-B82D-CBC09F4FF92B}"/>
                </a:ext>
              </a:extLst>
            </p:cNvPr>
            <p:cNvGrpSpPr/>
            <p:nvPr/>
          </p:nvGrpSpPr>
          <p:grpSpPr>
            <a:xfrm>
              <a:off x="4584122" y="5855368"/>
              <a:ext cx="4215711" cy="726189"/>
              <a:chOff x="122066" y="4845692"/>
              <a:chExt cx="12182991" cy="2098616"/>
            </a:xfrm>
          </p:grpSpPr>
          <p:grpSp>
            <p:nvGrpSpPr>
              <p:cNvPr id="35" name="그래픽 5" descr="트레일러">
                <a:extLst>
                  <a:ext uri="{FF2B5EF4-FFF2-40B4-BE49-F238E27FC236}">
                    <a16:creationId xmlns:a16="http://schemas.microsoft.com/office/drawing/2014/main" id="{7035F0F9-2EA1-4EE3-A30A-4A53DC348225}"/>
                  </a:ext>
                </a:extLst>
              </p:cNvPr>
              <p:cNvGrpSpPr/>
              <p:nvPr/>
            </p:nvGrpSpPr>
            <p:grpSpPr>
              <a:xfrm>
                <a:off x="122066" y="5799610"/>
                <a:ext cx="2045843" cy="1144698"/>
                <a:chOff x="5784928" y="3580678"/>
                <a:chExt cx="2045843" cy="1144698"/>
              </a:xfrm>
              <a:solidFill>
                <a:srgbClr val="FFFFFF"/>
              </a:solidFill>
            </p:grpSpPr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2F743B14-5FFB-48F5-AC24-BEB516F1745C}"/>
                    </a:ext>
                  </a:extLst>
                </p:cNvPr>
                <p:cNvSpPr/>
                <p:nvPr/>
              </p:nvSpPr>
              <p:spPr>
                <a:xfrm>
                  <a:off x="6832206" y="3799877"/>
                  <a:ext cx="414039" cy="292263"/>
                </a:xfrm>
                <a:custGeom>
                  <a:avLst/>
                  <a:gdLst>
                    <a:gd name="connsiteX0" fmla="*/ 0 w 414039"/>
                    <a:gd name="connsiteY0" fmla="*/ 0 h 292263"/>
                    <a:gd name="connsiteX1" fmla="*/ 0 w 414039"/>
                    <a:gd name="connsiteY1" fmla="*/ 292263 h 292263"/>
                    <a:gd name="connsiteX2" fmla="*/ 414039 w 414039"/>
                    <a:gd name="connsiteY2" fmla="*/ 292263 h 292263"/>
                    <a:gd name="connsiteX3" fmla="*/ 414039 w 414039"/>
                    <a:gd name="connsiteY3" fmla="*/ 0 h 292263"/>
                    <a:gd name="connsiteX4" fmla="*/ 365329 w 414039"/>
                    <a:gd name="connsiteY4" fmla="*/ 243553 h 292263"/>
                    <a:gd name="connsiteX5" fmla="*/ 48711 w 414039"/>
                    <a:gd name="connsiteY5" fmla="*/ 243553 h 292263"/>
                    <a:gd name="connsiteX6" fmla="*/ 48711 w 414039"/>
                    <a:gd name="connsiteY6" fmla="*/ 48711 h 292263"/>
                    <a:gd name="connsiteX7" fmla="*/ 365329 w 414039"/>
                    <a:gd name="connsiteY7" fmla="*/ 48711 h 292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4039" h="292263">
                      <a:moveTo>
                        <a:pt x="0" y="0"/>
                      </a:moveTo>
                      <a:lnTo>
                        <a:pt x="0" y="292263"/>
                      </a:lnTo>
                      <a:lnTo>
                        <a:pt x="414039" y="292263"/>
                      </a:lnTo>
                      <a:lnTo>
                        <a:pt x="414039" y="0"/>
                      </a:lnTo>
                      <a:close/>
                      <a:moveTo>
                        <a:pt x="365329" y="243553"/>
                      </a:moveTo>
                      <a:lnTo>
                        <a:pt x="48711" y="243553"/>
                      </a:lnTo>
                      <a:lnTo>
                        <a:pt x="48711" y="48711"/>
                      </a:lnTo>
                      <a:lnTo>
                        <a:pt x="365329" y="4871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B29366B1-6859-4D51-8574-E7F9245923EB}"/>
                    </a:ext>
                  </a:extLst>
                </p:cNvPr>
                <p:cNvSpPr/>
                <p:nvPr/>
              </p:nvSpPr>
              <p:spPr>
                <a:xfrm>
                  <a:off x="6320746" y="4335693"/>
                  <a:ext cx="389684" cy="389684"/>
                </a:xfrm>
                <a:custGeom>
                  <a:avLst/>
                  <a:gdLst>
                    <a:gd name="connsiteX0" fmla="*/ 194842 w 389684"/>
                    <a:gd name="connsiteY0" fmla="*/ 0 h 389684"/>
                    <a:gd name="connsiteX1" fmla="*/ 0 w 389684"/>
                    <a:gd name="connsiteY1" fmla="*/ 194842 h 389684"/>
                    <a:gd name="connsiteX2" fmla="*/ 194842 w 389684"/>
                    <a:gd name="connsiteY2" fmla="*/ 389684 h 389684"/>
                    <a:gd name="connsiteX3" fmla="*/ 389684 w 389684"/>
                    <a:gd name="connsiteY3" fmla="*/ 194842 h 389684"/>
                    <a:gd name="connsiteX4" fmla="*/ 194842 w 389684"/>
                    <a:gd name="connsiteY4" fmla="*/ 0 h 389684"/>
                    <a:gd name="connsiteX5" fmla="*/ 194842 w 389684"/>
                    <a:gd name="connsiteY5" fmla="*/ 340974 h 389684"/>
                    <a:gd name="connsiteX6" fmla="*/ 48711 w 389684"/>
                    <a:gd name="connsiteY6" fmla="*/ 194842 h 389684"/>
                    <a:gd name="connsiteX7" fmla="*/ 194842 w 389684"/>
                    <a:gd name="connsiteY7" fmla="*/ 48711 h 389684"/>
                    <a:gd name="connsiteX8" fmla="*/ 340974 w 389684"/>
                    <a:gd name="connsiteY8" fmla="*/ 194842 h 389684"/>
                    <a:gd name="connsiteX9" fmla="*/ 194842 w 389684"/>
                    <a:gd name="connsiteY9" fmla="*/ 340974 h 389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9684" h="389684">
                      <a:moveTo>
                        <a:pt x="194842" y="0"/>
                      </a:moveTo>
                      <a:cubicBezTo>
                        <a:pt x="87233" y="0"/>
                        <a:pt x="0" y="87233"/>
                        <a:pt x="0" y="194842"/>
                      </a:cubicBezTo>
                      <a:cubicBezTo>
                        <a:pt x="0" y="302451"/>
                        <a:pt x="87233" y="389684"/>
                        <a:pt x="194842" y="389684"/>
                      </a:cubicBezTo>
                      <a:cubicBezTo>
                        <a:pt x="302451" y="389684"/>
                        <a:pt x="389684" y="302451"/>
                        <a:pt x="389684" y="194842"/>
                      </a:cubicBezTo>
                      <a:cubicBezTo>
                        <a:pt x="389550" y="87289"/>
                        <a:pt x="302395" y="134"/>
                        <a:pt x="194842" y="0"/>
                      </a:cubicBezTo>
                      <a:close/>
                      <a:moveTo>
                        <a:pt x="194842" y="340974"/>
                      </a:moveTo>
                      <a:cubicBezTo>
                        <a:pt x="114136" y="340974"/>
                        <a:pt x="48711" y="275548"/>
                        <a:pt x="48711" y="194842"/>
                      </a:cubicBezTo>
                      <a:cubicBezTo>
                        <a:pt x="48711" y="114136"/>
                        <a:pt x="114136" y="48711"/>
                        <a:pt x="194842" y="48711"/>
                      </a:cubicBezTo>
                      <a:cubicBezTo>
                        <a:pt x="275548" y="48711"/>
                        <a:pt x="340974" y="114136"/>
                        <a:pt x="340974" y="194842"/>
                      </a:cubicBezTo>
                      <a:cubicBezTo>
                        <a:pt x="340879" y="275509"/>
                        <a:pt x="275509" y="340879"/>
                        <a:pt x="194842" y="3409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EB299BFF-4987-4AB9-9197-78622748AB9B}"/>
                    </a:ext>
                  </a:extLst>
                </p:cNvPr>
                <p:cNvSpPr/>
                <p:nvPr/>
              </p:nvSpPr>
              <p:spPr>
                <a:xfrm>
                  <a:off x="5784928" y="3580678"/>
                  <a:ext cx="2045843" cy="1144698"/>
                </a:xfrm>
                <a:custGeom>
                  <a:avLst/>
                  <a:gdLst>
                    <a:gd name="connsiteX0" fmla="*/ 1802291 w 2045843"/>
                    <a:gd name="connsiteY0" fmla="*/ 974212 h 1144698"/>
                    <a:gd name="connsiteX1" fmla="*/ 1802291 w 2045843"/>
                    <a:gd name="connsiteY1" fmla="*/ 1144699 h 1144698"/>
                    <a:gd name="connsiteX2" fmla="*/ 1851002 w 2045843"/>
                    <a:gd name="connsiteY2" fmla="*/ 1144699 h 1144698"/>
                    <a:gd name="connsiteX3" fmla="*/ 1851002 w 2045843"/>
                    <a:gd name="connsiteY3" fmla="*/ 974212 h 1144698"/>
                    <a:gd name="connsiteX4" fmla="*/ 2045844 w 2045843"/>
                    <a:gd name="connsiteY4" fmla="*/ 974212 h 1144698"/>
                    <a:gd name="connsiteX5" fmla="*/ 2045844 w 2045843"/>
                    <a:gd name="connsiteY5" fmla="*/ 925502 h 1144698"/>
                    <a:gd name="connsiteX6" fmla="*/ 1656159 w 2045843"/>
                    <a:gd name="connsiteY6" fmla="*/ 925502 h 1144698"/>
                    <a:gd name="connsiteX7" fmla="*/ 1656159 w 2045843"/>
                    <a:gd name="connsiteY7" fmla="*/ 97423 h 1144698"/>
                    <a:gd name="connsiteX8" fmla="*/ 1558738 w 2045843"/>
                    <a:gd name="connsiteY8" fmla="*/ 2 h 1144698"/>
                    <a:gd name="connsiteX9" fmla="*/ 584528 w 2045843"/>
                    <a:gd name="connsiteY9" fmla="*/ 2 h 1144698"/>
                    <a:gd name="connsiteX10" fmla="*/ 2 w 2045843"/>
                    <a:gd name="connsiteY10" fmla="*/ 581700 h 1144698"/>
                    <a:gd name="connsiteX11" fmla="*/ 2 w 2045843"/>
                    <a:gd name="connsiteY11" fmla="*/ 584528 h 1144698"/>
                    <a:gd name="connsiteX12" fmla="*/ 2 w 2045843"/>
                    <a:gd name="connsiteY12" fmla="*/ 974212 h 1144698"/>
                    <a:gd name="connsiteX13" fmla="*/ 463969 w 2045843"/>
                    <a:gd name="connsiteY13" fmla="*/ 974212 h 1144698"/>
                    <a:gd name="connsiteX14" fmla="*/ 462752 w 2045843"/>
                    <a:gd name="connsiteY14" fmla="*/ 949857 h 1144698"/>
                    <a:gd name="connsiteX15" fmla="*/ 463969 w 2045843"/>
                    <a:gd name="connsiteY15" fmla="*/ 925502 h 1144698"/>
                    <a:gd name="connsiteX16" fmla="*/ 48712 w 2045843"/>
                    <a:gd name="connsiteY16" fmla="*/ 925502 h 1144698"/>
                    <a:gd name="connsiteX17" fmla="*/ 48712 w 2045843"/>
                    <a:gd name="connsiteY17" fmla="*/ 584528 h 1144698"/>
                    <a:gd name="connsiteX18" fmla="*/ 584528 w 2045843"/>
                    <a:gd name="connsiteY18" fmla="*/ 48712 h 1144698"/>
                    <a:gd name="connsiteX19" fmla="*/ 1558738 w 2045843"/>
                    <a:gd name="connsiteY19" fmla="*/ 48712 h 1144698"/>
                    <a:gd name="connsiteX20" fmla="*/ 1607449 w 2045843"/>
                    <a:gd name="connsiteY20" fmla="*/ 97423 h 1144698"/>
                    <a:gd name="connsiteX21" fmla="*/ 1607449 w 2045843"/>
                    <a:gd name="connsiteY21" fmla="*/ 925502 h 1144698"/>
                    <a:gd name="connsiteX22" fmla="*/ 997325 w 2045843"/>
                    <a:gd name="connsiteY22" fmla="*/ 925502 h 1144698"/>
                    <a:gd name="connsiteX23" fmla="*/ 998567 w 2045843"/>
                    <a:gd name="connsiteY23" fmla="*/ 949857 h 1144698"/>
                    <a:gd name="connsiteX24" fmla="*/ 997325 w 2045843"/>
                    <a:gd name="connsiteY24" fmla="*/ 974212 h 114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045843" h="1144698">
                      <a:moveTo>
                        <a:pt x="1802291" y="974212"/>
                      </a:moveTo>
                      <a:lnTo>
                        <a:pt x="1802291" y="1144699"/>
                      </a:lnTo>
                      <a:lnTo>
                        <a:pt x="1851002" y="1144699"/>
                      </a:lnTo>
                      <a:lnTo>
                        <a:pt x="1851002" y="974212"/>
                      </a:lnTo>
                      <a:lnTo>
                        <a:pt x="2045844" y="974212"/>
                      </a:lnTo>
                      <a:lnTo>
                        <a:pt x="2045844" y="925502"/>
                      </a:lnTo>
                      <a:lnTo>
                        <a:pt x="1656159" y="925502"/>
                      </a:lnTo>
                      <a:lnTo>
                        <a:pt x="1656159" y="97423"/>
                      </a:lnTo>
                      <a:cubicBezTo>
                        <a:pt x="1655999" y="43685"/>
                        <a:pt x="1612476" y="162"/>
                        <a:pt x="1558738" y="2"/>
                      </a:cubicBezTo>
                      <a:lnTo>
                        <a:pt x="584528" y="2"/>
                      </a:lnTo>
                      <a:cubicBezTo>
                        <a:pt x="262483" y="-780"/>
                        <a:pt x="783" y="259656"/>
                        <a:pt x="2" y="581700"/>
                      </a:cubicBezTo>
                      <a:cubicBezTo>
                        <a:pt x="-1" y="582643"/>
                        <a:pt x="-1" y="583585"/>
                        <a:pt x="2" y="584528"/>
                      </a:cubicBezTo>
                      <a:lnTo>
                        <a:pt x="2" y="974212"/>
                      </a:lnTo>
                      <a:lnTo>
                        <a:pt x="463969" y="974212"/>
                      </a:lnTo>
                      <a:cubicBezTo>
                        <a:pt x="463239" y="966199"/>
                        <a:pt x="462752" y="958113"/>
                        <a:pt x="462752" y="949857"/>
                      </a:cubicBezTo>
                      <a:cubicBezTo>
                        <a:pt x="462752" y="941600"/>
                        <a:pt x="463239" y="933515"/>
                        <a:pt x="463969" y="925502"/>
                      </a:cubicBezTo>
                      <a:lnTo>
                        <a:pt x="48712" y="925502"/>
                      </a:lnTo>
                      <a:lnTo>
                        <a:pt x="48712" y="584528"/>
                      </a:lnTo>
                      <a:cubicBezTo>
                        <a:pt x="49048" y="288743"/>
                        <a:pt x="288743" y="49048"/>
                        <a:pt x="584528" y="48712"/>
                      </a:cubicBezTo>
                      <a:lnTo>
                        <a:pt x="1558738" y="48712"/>
                      </a:lnTo>
                      <a:cubicBezTo>
                        <a:pt x="1585641" y="48712"/>
                        <a:pt x="1607449" y="70520"/>
                        <a:pt x="1607449" y="97423"/>
                      </a:cubicBezTo>
                      <a:lnTo>
                        <a:pt x="1607449" y="925502"/>
                      </a:lnTo>
                      <a:lnTo>
                        <a:pt x="997325" y="925502"/>
                      </a:lnTo>
                      <a:cubicBezTo>
                        <a:pt x="998056" y="933563"/>
                        <a:pt x="998567" y="941674"/>
                        <a:pt x="998567" y="949857"/>
                      </a:cubicBezTo>
                      <a:cubicBezTo>
                        <a:pt x="998567" y="958040"/>
                        <a:pt x="998056" y="966151"/>
                        <a:pt x="997325" y="9742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36" name="그래픽 7" descr="백팩">
                <a:extLst>
                  <a:ext uri="{FF2B5EF4-FFF2-40B4-BE49-F238E27FC236}">
                    <a16:creationId xmlns:a16="http://schemas.microsoft.com/office/drawing/2014/main" id="{78FA8796-BD7A-44FE-85F1-B86C890C54C3}"/>
                  </a:ext>
                </a:extLst>
              </p:cNvPr>
              <p:cNvSpPr/>
              <p:nvPr/>
            </p:nvSpPr>
            <p:spPr>
              <a:xfrm>
                <a:off x="8417025" y="5068759"/>
                <a:ext cx="1656157" cy="1875549"/>
              </a:xfrm>
              <a:custGeom>
                <a:avLst/>
                <a:gdLst>
                  <a:gd name="connsiteX0" fmla="*/ 1534381 w 1656157"/>
                  <a:gd name="connsiteY0" fmla="*/ 1071826 h 1875549"/>
                  <a:gd name="connsiteX1" fmla="*/ 1510026 w 1656157"/>
                  <a:gd name="connsiteY1" fmla="*/ 1071826 h 1875549"/>
                  <a:gd name="connsiteX2" fmla="*/ 1510026 w 1656157"/>
                  <a:gd name="connsiteY2" fmla="*/ 560365 h 1875549"/>
                  <a:gd name="connsiteX3" fmla="*/ 1242118 w 1656157"/>
                  <a:gd name="connsiteY3" fmla="*/ 292458 h 1875549"/>
                  <a:gd name="connsiteX4" fmla="*/ 1143455 w 1656157"/>
                  <a:gd name="connsiteY4" fmla="*/ 292458 h 1875549"/>
                  <a:gd name="connsiteX5" fmla="*/ 804196 w 1656157"/>
                  <a:gd name="connsiteY5" fmla="*/ 916 h 1875549"/>
                  <a:gd name="connsiteX6" fmla="*/ 512654 w 1656157"/>
                  <a:gd name="connsiteY6" fmla="*/ 292458 h 1875549"/>
                  <a:gd name="connsiteX7" fmla="*/ 414039 w 1656157"/>
                  <a:gd name="connsiteY7" fmla="*/ 292458 h 1875549"/>
                  <a:gd name="connsiteX8" fmla="*/ 146132 w 1656157"/>
                  <a:gd name="connsiteY8" fmla="*/ 560365 h 1875549"/>
                  <a:gd name="connsiteX9" fmla="*/ 146132 w 1656157"/>
                  <a:gd name="connsiteY9" fmla="*/ 1071826 h 1875549"/>
                  <a:gd name="connsiteX10" fmla="*/ 121776 w 1656157"/>
                  <a:gd name="connsiteY10" fmla="*/ 1071826 h 1875549"/>
                  <a:gd name="connsiteX11" fmla="*/ 0 w 1656157"/>
                  <a:gd name="connsiteY11" fmla="*/ 1193602 h 1875549"/>
                  <a:gd name="connsiteX12" fmla="*/ 0 w 1656157"/>
                  <a:gd name="connsiteY12" fmla="*/ 1534576 h 1875549"/>
                  <a:gd name="connsiteX13" fmla="*/ 121776 w 1656157"/>
                  <a:gd name="connsiteY13" fmla="*/ 1656352 h 1875549"/>
                  <a:gd name="connsiteX14" fmla="*/ 146132 w 1656157"/>
                  <a:gd name="connsiteY14" fmla="*/ 1656352 h 1875549"/>
                  <a:gd name="connsiteX15" fmla="*/ 146132 w 1656157"/>
                  <a:gd name="connsiteY15" fmla="*/ 1705063 h 1875549"/>
                  <a:gd name="connsiteX16" fmla="*/ 316618 w 1656157"/>
                  <a:gd name="connsiteY16" fmla="*/ 1875550 h 1875549"/>
                  <a:gd name="connsiteX17" fmla="*/ 1388250 w 1656157"/>
                  <a:gd name="connsiteY17" fmla="*/ 1875550 h 1875549"/>
                  <a:gd name="connsiteX18" fmla="*/ 1510026 w 1656157"/>
                  <a:gd name="connsiteY18" fmla="*/ 1753773 h 1875549"/>
                  <a:gd name="connsiteX19" fmla="*/ 1510026 w 1656157"/>
                  <a:gd name="connsiteY19" fmla="*/ 1656352 h 1875549"/>
                  <a:gd name="connsiteX20" fmla="*/ 1534381 w 1656157"/>
                  <a:gd name="connsiteY20" fmla="*/ 1656352 h 1875549"/>
                  <a:gd name="connsiteX21" fmla="*/ 1656158 w 1656157"/>
                  <a:gd name="connsiteY21" fmla="*/ 1534576 h 1875549"/>
                  <a:gd name="connsiteX22" fmla="*/ 1656158 w 1656157"/>
                  <a:gd name="connsiteY22" fmla="*/ 1193602 h 1875549"/>
                  <a:gd name="connsiteX23" fmla="*/ 1534381 w 1656157"/>
                  <a:gd name="connsiteY23" fmla="*/ 1071826 h 1875549"/>
                  <a:gd name="connsiteX24" fmla="*/ 828079 w 1656157"/>
                  <a:gd name="connsiteY24" fmla="*/ 48905 h 1875549"/>
                  <a:gd name="connsiteX25" fmla="*/ 1094745 w 1656157"/>
                  <a:gd name="connsiteY25" fmla="*/ 292458 h 1875549"/>
                  <a:gd name="connsiteX26" fmla="*/ 561364 w 1656157"/>
                  <a:gd name="connsiteY26" fmla="*/ 292458 h 1875549"/>
                  <a:gd name="connsiteX27" fmla="*/ 828079 w 1656157"/>
                  <a:gd name="connsiteY27" fmla="*/ 48905 h 1875549"/>
                  <a:gd name="connsiteX28" fmla="*/ 1242118 w 1656157"/>
                  <a:gd name="connsiteY28" fmla="*/ 341168 h 1875549"/>
                  <a:gd name="connsiteX29" fmla="*/ 1266474 w 1656157"/>
                  <a:gd name="connsiteY29" fmla="*/ 342605 h 1875549"/>
                  <a:gd name="connsiteX30" fmla="*/ 1266474 w 1656157"/>
                  <a:gd name="connsiteY30" fmla="*/ 755208 h 1875549"/>
                  <a:gd name="connsiteX31" fmla="*/ 1193408 w 1656157"/>
                  <a:gd name="connsiteY31" fmla="*/ 828273 h 1875549"/>
                  <a:gd name="connsiteX32" fmla="*/ 925500 w 1656157"/>
                  <a:gd name="connsiteY32" fmla="*/ 828273 h 1875549"/>
                  <a:gd name="connsiteX33" fmla="*/ 925500 w 1656157"/>
                  <a:gd name="connsiteY33" fmla="*/ 779563 h 1875549"/>
                  <a:gd name="connsiteX34" fmla="*/ 852434 w 1656157"/>
                  <a:gd name="connsiteY34" fmla="*/ 706497 h 1875549"/>
                  <a:gd name="connsiteX35" fmla="*/ 803724 w 1656157"/>
                  <a:gd name="connsiteY35" fmla="*/ 706497 h 1875549"/>
                  <a:gd name="connsiteX36" fmla="*/ 730658 w 1656157"/>
                  <a:gd name="connsiteY36" fmla="*/ 779563 h 1875549"/>
                  <a:gd name="connsiteX37" fmla="*/ 730658 w 1656157"/>
                  <a:gd name="connsiteY37" fmla="*/ 828273 h 1875549"/>
                  <a:gd name="connsiteX38" fmla="*/ 462750 w 1656157"/>
                  <a:gd name="connsiteY38" fmla="*/ 828273 h 1875549"/>
                  <a:gd name="connsiteX39" fmla="*/ 389684 w 1656157"/>
                  <a:gd name="connsiteY39" fmla="*/ 755208 h 1875549"/>
                  <a:gd name="connsiteX40" fmla="*/ 389684 w 1656157"/>
                  <a:gd name="connsiteY40" fmla="*/ 342605 h 1875549"/>
                  <a:gd name="connsiteX41" fmla="*/ 414039 w 1656157"/>
                  <a:gd name="connsiteY41" fmla="*/ 341168 h 1875549"/>
                  <a:gd name="connsiteX42" fmla="*/ 876789 w 1656157"/>
                  <a:gd name="connsiteY42" fmla="*/ 779563 h 1875549"/>
                  <a:gd name="connsiteX43" fmla="*/ 876789 w 1656157"/>
                  <a:gd name="connsiteY43" fmla="*/ 925694 h 1875549"/>
                  <a:gd name="connsiteX44" fmla="*/ 852434 w 1656157"/>
                  <a:gd name="connsiteY44" fmla="*/ 950050 h 1875549"/>
                  <a:gd name="connsiteX45" fmla="*/ 803724 w 1656157"/>
                  <a:gd name="connsiteY45" fmla="*/ 950050 h 1875549"/>
                  <a:gd name="connsiteX46" fmla="*/ 779368 w 1656157"/>
                  <a:gd name="connsiteY46" fmla="*/ 925694 h 1875549"/>
                  <a:gd name="connsiteX47" fmla="*/ 779368 w 1656157"/>
                  <a:gd name="connsiteY47" fmla="*/ 779563 h 1875549"/>
                  <a:gd name="connsiteX48" fmla="*/ 803724 w 1656157"/>
                  <a:gd name="connsiteY48" fmla="*/ 755208 h 1875549"/>
                  <a:gd name="connsiteX49" fmla="*/ 852434 w 1656157"/>
                  <a:gd name="connsiteY49" fmla="*/ 755208 h 1875549"/>
                  <a:gd name="connsiteX50" fmla="*/ 876789 w 1656157"/>
                  <a:gd name="connsiteY50" fmla="*/ 779563 h 1875549"/>
                  <a:gd name="connsiteX51" fmla="*/ 121776 w 1656157"/>
                  <a:gd name="connsiteY51" fmla="*/ 1607642 h 1875549"/>
                  <a:gd name="connsiteX52" fmla="*/ 48711 w 1656157"/>
                  <a:gd name="connsiteY52" fmla="*/ 1534576 h 1875549"/>
                  <a:gd name="connsiteX53" fmla="*/ 48711 w 1656157"/>
                  <a:gd name="connsiteY53" fmla="*/ 1193602 h 1875549"/>
                  <a:gd name="connsiteX54" fmla="*/ 121776 w 1656157"/>
                  <a:gd name="connsiteY54" fmla="*/ 1120536 h 1875549"/>
                  <a:gd name="connsiteX55" fmla="*/ 146132 w 1656157"/>
                  <a:gd name="connsiteY55" fmla="*/ 1120536 h 1875549"/>
                  <a:gd name="connsiteX56" fmla="*/ 146132 w 1656157"/>
                  <a:gd name="connsiteY56" fmla="*/ 1607642 h 1875549"/>
                  <a:gd name="connsiteX57" fmla="*/ 1193408 w 1656157"/>
                  <a:gd name="connsiteY57" fmla="*/ 1826839 h 1875549"/>
                  <a:gd name="connsiteX58" fmla="*/ 462750 w 1656157"/>
                  <a:gd name="connsiteY58" fmla="*/ 1826839 h 1875549"/>
                  <a:gd name="connsiteX59" fmla="*/ 462750 w 1656157"/>
                  <a:gd name="connsiteY59" fmla="*/ 1558931 h 1875549"/>
                  <a:gd name="connsiteX60" fmla="*/ 535816 w 1656157"/>
                  <a:gd name="connsiteY60" fmla="*/ 1485865 h 1875549"/>
                  <a:gd name="connsiteX61" fmla="*/ 1120342 w 1656157"/>
                  <a:gd name="connsiteY61" fmla="*/ 1485865 h 1875549"/>
                  <a:gd name="connsiteX62" fmla="*/ 1193408 w 1656157"/>
                  <a:gd name="connsiteY62" fmla="*/ 1558931 h 1875549"/>
                  <a:gd name="connsiteX63" fmla="*/ 1461316 w 1656157"/>
                  <a:gd name="connsiteY63" fmla="*/ 1753773 h 1875549"/>
                  <a:gd name="connsiteX64" fmla="*/ 1388250 w 1656157"/>
                  <a:gd name="connsiteY64" fmla="*/ 1826839 h 1875549"/>
                  <a:gd name="connsiteX65" fmla="*/ 1242118 w 1656157"/>
                  <a:gd name="connsiteY65" fmla="*/ 1826839 h 1875549"/>
                  <a:gd name="connsiteX66" fmla="*/ 1242118 w 1656157"/>
                  <a:gd name="connsiteY66" fmla="*/ 1558931 h 1875549"/>
                  <a:gd name="connsiteX67" fmla="*/ 1120342 w 1656157"/>
                  <a:gd name="connsiteY67" fmla="*/ 1437155 h 1875549"/>
                  <a:gd name="connsiteX68" fmla="*/ 535816 w 1656157"/>
                  <a:gd name="connsiteY68" fmla="*/ 1437155 h 1875549"/>
                  <a:gd name="connsiteX69" fmla="*/ 414039 w 1656157"/>
                  <a:gd name="connsiteY69" fmla="*/ 1558931 h 1875549"/>
                  <a:gd name="connsiteX70" fmla="*/ 414039 w 1656157"/>
                  <a:gd name="connsiteY70" fmla="*/ 1826839 h 1875549"/>
                  <a:gd name="connsiteX71" fmla="*/ 316618 w 1656157"/>
                  <a:gd name="connsiteY71" fmla="*/ 1826839 h 1875549"/>
                  <a:gd name="connsiteX72" fmla="*/ 194842 w 1656157"/>
                  <a:gd name="connsiteY72" fmla="*/ 1705063 h 1875549"/>
                  <a:gd name="connsiteX73" fmla="*/ 194842 w 1656157"/>
                  <a:gd name="connsiteY73" fmla="*/ 560365 h 1875549"/>
                  <a:gd name="connsiteX74" fmla="*/ 340974 w 1656157"/>
                  <a:gd name="connsiteY74" fmla="*/ 353955 h 1875549"/>
                  <a:gd name="connsiteX75" fmla="*/ 340974 w 1656157"/>
                  <a:gd name="connsiteY75" fmla="*/ 755208 h 1875549"/>
                  <a:gd name="connsiteX76" fmla="*/ 462750 w 1656157"/>
                  <a:gd name="connsiteY76" fmla="*/ 876984 h 1875549"/>
                  <a:gd name="connsiteX77" fmla="*/ 730658 w 1656157"/>
                  <a:gd name="connsiteY77" fmla="*/ 876984 h 1875549"/>
                  <a:gd name="connsiteX78" fmla="*/ 730658 w 1656157"/>
                  <a:gd name="connsiteY78" fmla="*/ 925694 h 1875549"/>
                  <a:gd name="connsiteX79" fmla="*/ 803724 w 1656157"/>
                  <a:gd name="connsiteY79" fmla="*/ 998760 h 1875549"/>
                  <a:gd name="connsiteX80" fmla="*/ 852434 w 1656157"/>
                  <a:gd name="connsiteY80" fmla="*/ 998760 h 1875549"/>
                  <a:gd name="connsiteX81" fmla="*/ 925500 w 1656157"/>
                  <a:gd name="connsiteY81" fmla="*/ 925694 h 1875549"/>
                  <a:gd name="connsiteX82" fmla="*/ 925500 w 1656157"/>
                  <a:gd name="connsiteY82" fmla="*/ 876984 h 1875549"/>
                  <a:gd name="connsiteX83" fmla="*/ 1193408 w 1656157"/>
                  <a:gd name="connsiteY83" fmla="*/ 876984 h 1875549"/>
                  <a:gd name="connsiteX84" fmla="*/ 1315184 w 1656157"/>
                  <a:gd name="connsiteY84" fmla="*/ 755208 h 1875549"/>
                  <a:gd name="connsiteX85" fmla="*/ 1315184 w 1656157"/>
                  <a:gd name="connsiteY85" fmla="*/ 353955 h 1875549"/>
                  <a:gd name="connsiteX86" fmla="*/ 1461316 w 1656157"/>
                  <a:gd name="connsiteY86" fmla="*/ 560365 h 1875549"/>
                  <a:gd name="connsiteX87" fmla="*/ 1461316 w 1656157"/>
                  <a:gd name="connsiteY87" fmla="*/ 1753773 h 1875549"/>
                  <a:gd name="connsiteX88" fmla="*/ 1607447 w 1656157"/>
                  <a:gd name="connsiteY88" fmla="*/ 1534576 h 1875549"/>
                  <a:gd name="connsiteX89" fmla="*/ 1534381 w 1656157"/>
                  <a:gd name="connsiteY89" fmla="*/ 1607642 h 1875549"/>
                  <a:gd name="connsiteX90" fmla="*/ 1510026 w 1656157"/>
                  <a:gd name="connsiteY90" fmla="*/ 1607642 h 1875549"/>
                  <a:gd name="connsiteX91" fmla="*/ 1510026 w 1656157"/>
                  <a:gd name="connsiteY91" fmla="*/ 1120536 h 1875549"/>
                  <a:gd name="connsiteX92" fmla="*/ 1534381 w 1656157"/>
                  <a:gd name="connsiteY92" fmla="*/ 1120536 h 1875549"/>
                  <a:gd name="connsiteX93" fmla="*/ 1607447 w 1656157"/>
                  <a:gd name="connsiteY93" fmla="*/ 1193602 h 187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1656157" h="1875549">
                    <a:moveTo>
                      <a:pt x="1534381" y="1071826"/>
                    </a:moveTo>
                    <a:lnTo>
                      <a:pt x="1510026" y="1071826"/>
                    </a:lnTo>
                    <a:lnTo>
                      <a:pt x="1510026" y="560365"/>
                    </a:lnTo>
                    <a:cubicBezTo>
                      <a:pt x="1509851" y="412475"/>
                      <a:pt x="1390008" y="292633"/>
                      <a:pt x="1242118" y="292458"/>
                    </a:cubicBezTo>
                    <a:lnTo>
                      <a:pt x="1143455" y="292458"/>
                    </a:lnTo>
                    <a:cubicBezTo>
                      <a:pt x="1130279" y="118266"/>
                      <a:pt x="978387" y="-12261"/>
                      <a:pt x="804196" y="916"/>
                    </a:cubicBezTo>
                    <a:cubicBezTo>
                      <a:pt x="648327" y="12707"/>
                      <a:pt x="524444" y="136589"/>
                      <a:pt x="512654" y="292458"/>
                    </a:cubicBezTo>
                    <a:lnTo>
                      <a:pt x="414039" y="292458"/>
                    </a:lnTo>
                    <a:cubicBezTo>
                      <a:pt x="266149" y="292633"/>
                      <a:pt x="146307" y="412475"/>
                      <a:pt x="146132" y="560365"/>
                    </a:cubicBezTo>
                    <a:lnTo>
                      <a:pt x="146132" y="1071826"/>
                    </a:lnTo>
                    <a:lnTo>
                      <a:pt x="121776" y="1071826"/>
                    </a:lnTo>
                    <a:cubicBezTo>
                      <a:pt x="54553" y="1071906"/>
                      <a:pt x="80" y="1126379"/>
                      <a:pt x="0" y="1193602"/>
                    </a:cubicBezTo>
                    <a:lnTo>
                      <a:pt x="0" y="1534576"/>
                    </a:lnTo>
                    <a:cubicBezTo>
                      <a:pt x="80" y="1601799"/>
                      <a:pt x="54553" y="1656272"/>
                      <a:pt x="121776" y="1656352"/>
                    </a:cubicBezTo>
                    <a:lnTo>
                      <a:pt x="146132" y="1656352"/>
                    </a:lnTo>
                    <a:lnTo>
                      <a:pt x="146132" y="1705063"/>
                    </a:lnTo>
                    <a:cubicBezTo>
                      <a:pt x="146239" y="1799176"/>
                      <a:pt x="222505" y="1875442"/>
                      <a:pt x="316618" y="1875550"/>
                    </a:cubicBezTo>
                    <a:lnTo>
                      <a:pt x="1388250" y="1875550"/>
                    </a:lnTo>
                    <a:cubicBezTo>
                      <a:pt x="1455473" y="1875469"/>
                      <a:pt x="1509946" y="1820996"/>
                      <a:pt x="1510026" y="1753773"/>
                    </a:cubicBezTo>
                    <a:lnTo>
                      <a:pt x="1510026" y="1656352"/>
                    </a:lnTo>
                    <a:lnTo>
                      <a:pt x="1534381" y="1656352"/>
                    </a:lnTo>
                    <a:cubicBezTo>
                      <a:pt x="1601604" y="1656272"/>
                      <a:pt x="1656077" y="1601799"/>
                      <a:pt x="1656158" y="1534576"/>
                    </a:cubicBezTo>
                    <a:lnTo>
                      <a:pt x="1656158" y="1193602"/>
                    </a:lnTo>
                    <a:cubicBezTo>
                      <a:pt x="1656077" y="1126379"/>
                      <a:pt x="1601604" y="1071906"/>
                      <a:pt x="1534381" y="1071826"/>
                    </a:cubicBezTo>
                    <a:close/>
                    <a:moveTo>
                      <a:pt x="828079" y="48905"/>
                    </a:moveTo>
                    <a:cubicBezTo>
                      <a:pt x="966507" y="49088"/>
                      <a:pt x="1082046" y="154612"/>
                      <a:pt x="1094745" y="292458"/>
                    </a:cubicBezTo>
                    <a:lnTo>
                      <a:pt x="561364" y="292458"/>
                    </a:lnTo>
                    <a:cubicBezTo>
                      <a:pt x="574066" y="154595"/>
                      <a:pt x="689631" y="49063"/>
                      <a:pt x="828079" y="48905"/>
                    </a:cubicBezTo>
                    <a:close/>
                    <a:moveTo>
                      <a:pt x="1242118" y="341168"/>
                    </a:moveTo>
                    <a:cubicBezTo>
                      <a:pt x="1250258" y="341192"/>
                      <a:pt x="1258388" y="341670"/>
                      <a:pt x="1266474" y="342605"/>
                    </a:cubicBezTo>
                    <a:lnTo>
                      <a:pt x="1266474" y="755208"/>
                    </a:lnTo>
                    <a:cubicBezTo>
                      <a:pt x="1266474" y="795562"/>
                      <a:pt x="1233762" y="828273"/>
                      <a:pt x="1193408" y="828273"/>
                    </a:cubicBezTo>
                    <a:lnTo>
                      <a:pt x="925500" y="828273"/>
                    </a:lnTo>
                    <a:lnTo>
                      <a:pt x="925500" y="779563"/>
                    </a:lnTo>
                    <a:cubicBezTo>
                      <a:pt x="925500" y="739209"/>
                      <a:pt x="892788" y="706497"/>
                      <a:pt x="852434" y="706497"/>
                    </a:cubicBezTo>
                    <a:lnTo>
                      <a:pt x="803724" y="706497"/>
                    </a:lnTo>
                    <a:cubicBezTo>
                      <a:pt x="763369" y="706497"/>
                      <a:pt x="730658" y="739209"/>
                      <a:pt x="730658" y="779563"/>
                    </a:cubicBezTo>
                    <a:lnTo>
                      <a:pt x="730658" y="828273"/>
                    </a:lnTo>
                    <a:lnTo>
                      <a:pt x="462750" y="828273"/>
                    </a:lnTo>
                    <a:cubicBezTo>
                      <a:pt x="422396" y="828273"/>
                      <a:pt x="389684" y="795562"/>
                      <a:pt x="389684" y="755208"/>
                    </a:cubicBezTo>
                    <a:lnTo>
                      <a:pt x="389684" y="342605"/>
                    </a:lnTo>
                    <a:cubicBezTo>
                      <a:pt x="397770" y="341670"/>
                      <a:pt x="405900" y="341192"/>
                      <a:pt x="414039" y="341168"/>
                    </a:cubicBezTo>
                    <a:close/>
                    <a:moveTo>
                      <a:pt x="876789" y="779563"/>
                    </a:moveTo>
                    <a:lnTo>
                      <a:pt x="876789" y="925694"/>
                    </a:lnTo>
                    <a:cubicBezTo>
                      <a:pt x="876789" y="939146"/>
                      <a:pt x="865886" y="950050"/>
                      <a:pt x="852434" y="950050"/>
                    </a:cubicBezTo>
                    <a:lnTo>
                      <a:pt x="803724" y="950050"/>
                    </a:lnTo>
                    <a:cubicBezTo>
                      <a:pt x="790272" y="950050"/>
                      <a:pt x="779368" y="939146"/>
                      <a:pt x="779368" y="925694"/>
                    </a:cubicBezTo>
                    <a:lnTo>
                      <a:pt x="779368" y="779563"/>
                    </a:lnTo>
                    <a:cubicBezTo>
                      <a:pt x="779368" y="766111"/>
                      <a:pt x="790272" y="755208"/>
                      <a:pt x="803724" y="755208"/>
                    </a:cubicBezTo>
                    <a:lnTo>
                      <a:pt x="852434" y="755208"/>
                    </a:lnTo>
                    <a:cubicBezTo>
                      <a:pt x="865886" y="755208"/>
                      <a:pt x="876789" y="766111"/>
                      <a:pt x="876789" y="779563"/>
                    </a:cubicBezTo>
                    <a:close/>
                    <a:moveTo>
                      <a:pt x="121776" y="1607642"/>
                    </a:moveTo>
                    <a:cubicBezTo>
                      <a:pt x="81422" y="1607642"/>
                      <a:pt x="48711" y="1574930"/>
                      <a:pt x="48711" y="1534576"/>
                    </a:cubicBezTo>
                    <a:lnTo>
                      <a:pt x="48711" y="1193602"/>
                    </a:lnTo>
                    <a:cubicBezTo>
                      <a:pt x="48711" y="1153248"/>
                      <a:pt x="81422" y="1120536"/>
                      <a:pt x="121776" y="1120536"/>
                    </a:cubicBezTo>
                    <a:lnTo>
                      <a:pt x="146132" y="1120536"/>
                    </a:lnTo>
                    <a:lnTo>
                      <a:pt x="146132" y="1607642"/>
                    </a:lnTo>
                    <a:close/>
                    <a:moveTo>
                      <a:pt x="1193408" y="1826839"/>
                    </a:moveTo>
                    <a:lnTo>
                      <a:pt x="462750" y="1826839"/>
                    </a:lnTo>
                    <a:lnTo>
                      <a:pt x="462750" y="1558931"/>
                    </a:lnTo>
                    <a:cubicBezTo>
                      <a:pt x="462750" y="1518577"/>
                      <a:pt x="495462" y="1485865"/>
                      <a:pt x="535816" y="1485865"/>
                    </a:cubicBezTo>
                    <a:lnTo>
                      <a:pt x="1120342" y="1485865"/>
                    </a:lnTo>
                    <a:cubicBezTo>
                      <a:pt x="1160696" y="1485865"/>
                      <a:pt x="1193408" y="1518577"/>
                      <a:pt x="1193408" y="1558931"/>
                    </a:cubicBezTo>
                    <a:close/>
                    <a:moveTo>
                      <a:pt x="1461316" y="1753773"/>
                    </a:moveTo>
                    <a:cubicBezTo>
                      <a:pt x="1461316" y="1794127"/>
                      <a:pt x="1428604" y="1826839"/>
                      <a:pt x="1388250" y="1826839"/>
                    </a:cubicBezTo>
                    <a:lnTo>
                      <a:pt x="1242118" y="1826839"/>
                    </a:lnTo>
                    <a:lnTo>
                      <a:pt x="1242118" y="1558931"/>
                    </a:lnTo>
                    <a:cubicBezTo>
                      <a:pt x="1242038" y="1491708"/>
                      <a:pt x="1187565" y="1437235"/>
                      <a:pt x="1120342" y="1437155"/>
                    </a:cubicBezTo>
                    <a:lnTo>
                      <a:pt x="535816" y="1437155"/>
                    </a:lnTo>
                    <a:cubicBezTo>
                      <a:pt x="468593" y="1437235"/>
                      <a:pt x="414120" y="1491708"/>
                      <a:pt x="414039" y="1558931"/>
                    </a:cubicBezTo>
                    <a:lnTo>
                      <a:pt x="414039" y="1826839"/>
                    </a:lnTo>
                    <a:lnTo>
                      <a:pt x="316618" y="1826839"/>
                    </a:lnTo>
                    <a:cubicBezTo>
                      <a:pt x="249395" y="1826759"/>
                      <a:pt x="194922" y="1772286"/>
                      <a:pt x="194842" y="1705063"/>
                    </a:cubicBezTo>
                    <a:lnTo>
                      <a:pt x="194842" y="560365"/>
                    </a:lnTo>
                    <a:cubicBezTo>
                      <a:pt x="195005" y="467584"/>
                      <a:pt x="253516" y="384937"/>
                      <a:pt x="340974" y="353955"/>
                    </a:cubicBezTo>
                    <a:lnTo>
                      <a:pt x="340974" y="755208"/>
                    </a:lnTo>
                    <a:cubicBezTo>
                      <a:pt x="341054" y="822431"/>
                      <a:pt x="395527" y="876903"/>
                      <a:pt x="462750" y="876984"/>
                    </a:cubicBezTo>
                    <a:lnTo>
                      <a:pt x="730658" y="876984"/>
                    </a:lnTo>
                    <a:lnTo>
                      <a:pt x="730658" y="925694"/>
                    </a:lnTo>
                    <a:cubicBezTo>
                      <a:pt x="730658" y="966049"/>
                      <a:pt x="763369" y="998760"/>
                      <a:pt x="803724" y="998760"/>
                    </a:cubicBezTo>
                    <a:lnTo>
                      <a:pt x="852434" y="998760"/>
                    </a:lnTo>
                    <a:cubicBezTo>
                      <a:pt x="892788" y="998760"/>
                      <a:pt x="925500" y="966049"/>
                      <a:pt x="925500" y="925694"/>
                    </a:cubicBezTo>
                    <a:lnTo>
                      <a:pt x="925500" y="876984"/>
                    </a:lnTo>
                    <a:lnTo>
                      <a:pt x="1193408" y="876984"/>
                    </a:lnTo>
                    <a:cubicBezTo>
                      <a:pt x="1260631" y="876903"/>
                      <a:pt x="1315104" y="822431"/>
                      <a:pt x="1315184" y="755208"/>
                    </a:cubicBezTo>
                    <a:lnTo>
                      <a:pt x="1315184" y="353955"/>
                    </a:lnTo>
                    <a:cubicBezTo>
                      <a:pt x="1402641" y="384937"/>
                      <a:pt x="1461153" y="467584"/>
                      <a:pt x="1461316" y="560365"/>
                    </a:cubicBezTo>
                    <a:lnTo>
                      <a:pt x="1461316" y="1753773"/>
                    </a:lnTo>
                    <a:close/>
                    <a:moveTo>
                      <a:pt x="1607447" y="1534576"/>
                    </a:moveTo>
                    <a:cubicBezTo>
                      <a:pt x="1607447" y="1574930"/>
                      <a:pt x="1574736" y="1607642"/>
                      <a:pt x="1534381" y="1607642"/>
                    </a:cubicBezTo>
                    <a:lnTo>
                      <a:pt x="1510026" y="1607642"/>
                    </a:lnTo>
                    <a:lnTo>
                      <a:pt x="1510026" y="1120536"/>
                    </a:lnTo>
                    <a:lnTo>
                      <a:pt x="1534381" y="1120536"/>
                    </a:lnTo>
                    <a:cubicBezTo>
                      <a:pt x="1574736" y="1120536"/>
                      <a:pt x="1607447" y="1153248"/>
                      <a:pt x="1607447" y="1193602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" name="그래픽 9" descr="피크닉 테이블">
                <a:extLst>
                  <a:ext uri="{FF2B5EF4-FFF2-40B4-BE49-F238E27FC236}">
                    <a16:creationId xmlns:a16="http://schemas.microsoft.com/office/drawing/2014/main" id="{707C9AF7-493E-4192-9A99-1FE407312238}"/>
                  </a:ext>
                </a:extLst>
              </p:cNvPr>
              <p:cNvSpPr/>
              <p:nvPr/>
            </p:nvSpPr>
            <p:spPr>
              <a:xfrm>
                <a:off x="4107989" y="5677835"/>
                <a:ext cx="2143262" cy="1266473"/>
              </a:xfrm>
              <a:custGeom>
                <a:avLst/>
                <a:gdLst>
                  <a:gd name="connsiteX0" fmla="*/ 1514264 w 2143262"/>
                  <a:gd name="connsiteY0" fmla="*/ 633237 h 1266473"/>
                  <a:gd name="connsiteX1" fmla="*/ 1278213 w 2143262"/>
                  <a:gd name="connsiteY1" fmla="*/ 48711 h 1266473"/>
                  <a:gd name="connsiteX2" fmla="*/ 1753579 w 2143262"/>
                  <a:gd name="connsiteY2" fmla="*/ 48711 h 1266473"/>
                  <a:gd name="connsiteX3" fmla="*/ 1753579 w 2143262"/>
                  <a:gd name="connsiteY3" fmla="*/ 0 h 1266473"/>
                  <a:gd name="connsiteX4" fmla="*/ 389684 w 2143262"/>
                  <a:gd name="connsiteY4" fmla="*/ 0 h 1266473"/>
                  <a:gd name="connsiteX5" fmla="*/ 389684 w 2143262"/>
                  <a:gd name="connsiteY5" fmla="*/ 48711 h 1266473"/>
                  <a:gd name="connsiteX6" fmla="*/ 865050 w 2143262"/>
                  <a:gd name="connsiteY6" fmla="*/ 48711 h 1266473"/>
                  <a:gd name="connsiteX7" fmla="*/ 628999 w 2143262"/>
                  <a:gd name="connsiteY7" fmla="*/ 633237 h 1266473"/>
                  <a:gd name="connsiteX8" fmla="*/ 0 w 2143262"/>
                  <a:gd name="connsiteY8" fmla="*/ 633237 h 1266473"/>
                  <a:gd name="connsiteX9" fmla="*/ 0 w 2143262"/>
                  <a:gd name="connsiteY9" fmla="*/ 681947 h 1266473"/>
                  <a:gd name="connsiteX10" fmla="*/ 609320 w 2143262"/>
                  <a:gd name="connsiteY10" fmla="*/ 681947 h 1266473"/>
                  <a:gd name="connsiteX11" fmla="*/ 373269 w 2143262"/>
                  <a:gd name="connsiteY11" fmla="*/ 1266474 h 1266473"/>
                  <a:gd name="connsiteX12" fmla="*/ 425779 w 2143262"/>
                  <a:gd name="connsiteY12" fmla="*/ 1266474 h 1266473"/>
                  <a:gd name="connsiteX13" fmla="*/ 661830 w 2143262"/>
                  <a:gd name="connsiteY13" fmla="*/ 681947 h 1266473"/>
                  <a:gd name="connsiteX14" fmla="*/ 1481433 w 2143262"/>
                  <a:gd name="connsiteY14" fmla="*/ 681947 h 1266473"/>
                  <a:gd name="connsiteX15" fmla="*/ 1717484 w 2143262"/>
                  <a:gd name="connsiteY15" fmla="*/ 1266474 h 1266473"/>
                  <a:gd name="connsiteX16" fmla="*/ 1769994 w 2143262"/>
                  <a:gd name="connsiteY16" fmla="*/ 1266474 h 1266473"/>
                  <a:gd name="connsiteX17" fmla="*/ 1533943 w 2143262"/>
                  <a:gd name="connsiteY17" fmla="*/ 681947 h 1266473"/>
                  <a:gd name="connsiteX18" fmla="*/ 2143263 w 2143262"/>
                  <a:gd name="connsiteY18" fmla="*/ 681947 h 1266473"/>
                  <a:gd name="connsiteX19" fmla="*/ 2143263 w 2143262"/>
                  <a:gd name="connsiteY19" fmla="*/ 633237 h 1266473"/>
                  <a:gd name="connsiteX20" fmla="*/ 681509 w 2143262"/>
                  <a:gd name="connsiteY20" fmla="*/ 633237 h 1266473"/>
                  <a:gd name="connsiteX21" fmla="*/ 917560 w 2143262"/>
                  <a:gd name="connsiteY21" fmla="*/ 48711 h 1266473"/>
                  <a:gd name="connsiteX22" fmla="*/ 1225703 w 2143262"/>
                  <a:gd name="connsiteY22" fmla="*/ 48711 h 1266473"/>
                  <a:gd name="connsiteX23" fmla="*/ 1461754 w 2143262"/>
                  <a:gd name="connsiteY23" fmla="*/ 633237 h 1266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43262" h="1266473">
                    <a:moveTo>
                      <a:pt x="1514264" y="633237"/>
                    </a:moveTo>
                    <a:lnTo>
                      <a:pt x="1278213" y="48711"/>
                    </a:lnTo>
                    <a:lnTo>
                      <a:pt x="1753579" y="48711"/>
                    </a:lnTo>
                    <a:lnTo>
                      <a:pt x="1753579" y="0"/>
                    </a:lnTo>
                    <a:lnTo>
                      <a:pt x="389684" y="0"/>
                    </a:lnTo>
                    <a:lnTo>
                      <a:pt x="389684" y="48711"/>
                    </a:lnTo>
                    <a:lnTo>
                      <a:pt x="865050" y="48711"/>
                    </a:lnTo>
                    <a:lnTo>
                      <a:pt x="628999" y="633237"/>
                    </a:lnTo>
                    <a:lnTo>
                      <a:pt x="0" y="633237"/>
                    </a:lnTo>
                    <a:lnTo>
                      <a:pt x="0" y="681947"/>
                    </a:lnTo>
                    <a:lnTo>
                      <a:pt x="609320" y="681947"/>
                    </a:lnTo>
                    <a:lnTo>
                      <a:pt x="373269" y="1266474"/>
                    </a:lnTo>
                    <a:lnTo>
                      <a:pt x="425779" y="1266474"/>
                    </a:lnTo>
                    <a:lnTo>
                      <a:pt x="661830" y="681947"/>
                    </a:lnTo>
                    <a:lnTo>
                      <a:pt x="1481433" y="681947"/>
                    </a:lnTo>
                    <a:lnTo>
                      <a:pt x="1717484" y="1266474"/>
                    </a:lnTo>
                    <a:lnTo>
                      <a:pt x="1769994" y="1266474"/>
                    </a:lnTo>
                    <a:lnTo>
                      <a:pt x="1533943" y="681947"/>
                    </a:lnTo>
                    <a:lnTo>
                      <a:pt x="2143263" y="681947"/>
                    </a:lnTo>
                    <a:lnTo>
                      <a:pt x="2143263" y="633237"/>
                    </a:lnTo>
                    <a:close/>
                    <a:moveTo>
                      <a:pt x="681509" y="633237"/>
                    </a:moveTo>
                    <a:lnTo>
                      <a:pt x="917560" y="48711"/>
                    </a:lnTo>
                    <a:lnTo>
                      <a:pt x="1225703" y="48711"/>
                    </a:lnTo>
                    <a:lnTo>
                      <a:pt x="1461754" y="633237"/>
                    </a:ln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38" name="그래픽 11" descr="하이킹">
                <a:extLst>
                  <a:ext uri="{FF2B5EF4-FFF2-40B4-BE49-F238E27FC236}">
                    <a16:creationId xmlns:a16="http://schemas.microsoft.com/office/drawing/2014/main" id="{7021C3DB-28E9-404B-B0BF-6B4D2E220F5D}"/>
                  </a:ext>
                </a:extLst>
              </p:cNvPr>
              <p:cNvGrpSpPr/>
              <p:nvPr/>
            </p:nvGrpSpPr>
            <p:grpSpPr>
              <a:xfrm>
                <a:off x="2451362" y="4845692"/>
                <a:ext cx="1373174" cy="2098616"/>
                <a:chOff x="6563952" y="3540014"/>
                <a:chExt cx="1373174" cy="2098616"/>
              </a:xfrm>
              <a:solidFill>
                <a:srgbClr val="FFFFFF"/>
              </a:solidFill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709EF785-B6B8-4A0D-BCDC-AC71B22F9E45}"/>
                    </a:ext>
                  </a:extLst>
                </p:cNvPr>
                <p:cNvSpPr/>
                <p:nvPr/>
              </p:nvSpPr>
              <p:spPr>
                <a:xfrm>
                  <a:off x="7201943" y="3540014"/>
                  <a:ext cx="389791" cy="389791"/>
                </a:xfrm>
                <a:custGeom>
                  <a:avLst/>
                  <a:gdLst>
                    <a:gd name="connsiteX0" fmla="*/ 194842 w 389791"/>
                    <a:gd name="connsiteY0" fmla="*/ 389791 h 389791"/>
                    <a:gd name="connsiteX1" fmla="*/ 389791 w 389791"/>
                    <a:gd name="connsiteY1" fmla="*/ 194949 h 389791"/>
                    <a:gd name="connsiteX2" fmla="*/ 194949 w 389791"/>
                    <a:gd name="connsiteY2" fmla="*/ 0 h 389791"/>
                    <a:gd name="connsiteX3" fmla="*/ 0 w 389791"/>
                    <a:gd name="connsiteY3" fmla="*/ 194842 h 389791"/>
                    <a:gd name="connsiteX4" fmla="*/ 0 w 389791"/>
                    <a:gd name="connsiteY4" fmla="*/ 194896 h 389791"/>
                    <a:gd name="connsiteX5" fmla="*/ 194842 w 389791"/>
                    <a:gd name="connsiteY5" fmla="*/ 389791 h 389791"/>
                    <a:gd name="connsiteX6" fmla="*/ 194842 w 389791"/>
                    <a:gd name="connsiteY6" fmla="*/ 48711 h 389791"/>
                    <a:gd name="connsiteX7" fmla="*/ 341081 w 389791"/>
                    <a:gd name="connsiteY7" fmla="*/ 194842 h 389791"/>
                    <a:gd name="connsiteX8" fmla="*/ 194949 w 389791"/>
                    <a:gd name="connsiteY8" fmla="*/ 341081 h 389791"/>
                    <a:gd name="connsiteX9" fmla="*/ 48711 w 389791"/>
                    <a:gd name="connsiteY9" fmla="*/ 194949 h 389791"/>
                    <a:gd name="connsiteX10" fmla="*/ 48711 w 389791"/>
                    <a:gd name="connsiteY10" fmla="*/ 194896 h 389791"/>
                    <a:gd name="connsiteX11" fmla="*/ 194842 w 389791"/>
                    <a:gd name="connsiteY11" fmla="*/ 48711 h 389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89791" h="389791">
                      <a:moveTo>
                        <a:pt x="194842" y="389791"/>
                      </a:moveTo>
                      <a:cubicBezTo>
                        <a:pt x="302480" y="389821"/>
                        <a:pt x="389762" y="302587"/>
                        <a:pt x="389791" y="194949"/>
                      </a:cubicBezTo>
                      <a:cubicBezTo>
                        <a:pt x="389821" y="87311"/>
                        <a:pt x="302587" y="30"/>
                        <a:pt x="194949" y="0"/>
                      </a:cubicBezTo>
                      <a:cubicBezTo>
                        <a:pt x="87311" y="-29"/>
                        <a:pt x="29" y="87204"/>
                        <a:pt x="0" y="194842"/>
                      </a:cubicBezTo>
                      <a:cubicBezTo>
                        <a:pt x="0" y="194859"/>
                        <a:pt x="0" y="194879"/>
                        <a:pt x="0" y="194896"/>
                      </a:cubicBezTo>
                      <a:cubicBezTo>
                        <a:pt x="-10" y="302517"/>
                        <a:pt x="87221" y="389772"/>
                        <a:pt x="194842" y="389791"/>
                      </a:cubicBezTo>
                      <a:close/>
                      <a:moveTo>
                        <a:pt x="194842" y="48711"/>
                      </a:moveTo>
                      <a:cubicBezTo>
                        <a:pt x="275577" y="48681"/>
                        <a:pt x="341052" y="114106"/>
                        <a:pt x="341081" y="194842"/>
                      </a:cubicBezTo>
                      <a:cubicBezTo>
                        <a:pt x="341110" y="275577"/>
                        <a:pt x="275685" y="341052"/>
                        <a:pt x="194949" y="341081"/>
                      </a:cubicBezTo>
                      <a:cubicBezTo>
                        <a:pt x="114214" y="341110"/>
                        <a:pt x="48740" y="275685"/>
                        <a:pt x="48711" y="194949"/>
                      </a:cubicBezTo>
                      <a:cubicBezTo>
                        <a:pt x="48711" y="194932"/>
                        <a:pt x="48711" y="194913"/>
                        <a:pt x="48711" y="194896"/>
                      </a:cubicBezTo>
                      <a:cubicBezTo>
                        <a:pt x="48788" y="114214"/>
                        <a:pt x="114160" y="48819"/>
                        <a:pt x="194842" y="487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3BAF9482-930B-4DB6-BBA3-4455BA74839C}"/>
                    </a:ext>
                  </a:extLst>
                </p:cNvPr>
                <p:cNvSpPr/>
                <p:nvPr/>
              </p:nvSpPr>
              <p:spPr>
                <a:xfrm>
                  <a:off x="6563952" y="4792491"/>
                  <a:ext cx="602240" cy="845639"/>
                </a:xfrm>
                <a:custGeom>
                  <a:avLst/>
                  <a:gdLst>
                    <a:gd name="connsiteX0" fmla="*/ 564024 w 602240"/>
                    <a:gd name="connsiteY0" fmla="*/ 348709 h 845639"/>
                    <a:gd name="connsiteX1" fmla="*/ 602240 w 602240"/>
                    <a:gd name="connsiteY1" fmla="*/ 163891 h 845639"/>
                    <a:gd name="connsiteX2" fmla="*/ 558944 w 602240"/>
                    <a:gd name="connsiteY2" fmla="*/ 132697 h 845639"/>
                    <a:gd name="connsiteX3" fmla="*/ 516147 w 602240"/>
                    <a:gd name="connsiteY3" fmla="*/ 339778 h 845639"/>
                    <a:gd name="connsiteX4" fmla="*/ 502447 w 602240"/>
                    <a:gd name="connsiteY4" fmla="*/ 368485 h 845639"/>
                    <a:gd name="connsiteX5" fmla="*/ 171369 w 602240"/>
                    <a:gd name="connsiteY5" fmla="*/ 770596 h 845639"/>
                    <a:gd name="connsiteX6" fmla="*/ 117115 w 602240"/>
                    <a:gd name="connsiteY6" fmla="*/ 796926 h 845639"/>
                    <a:gd name="connsiteX7" fmla="*/ 73519 w 602240"/>
                    <a:gd name="connsiteY7" fmla="*/ 781205 h 845639"/>
                    <a:gd name="connsiteX8" fmla="*/ 48920 w 602240"/>
                    <a:gd name="connsiteY8" fmla="*/ 734372 h 845639"/>
                    <a:gd name="connsiteX9" fmla="*/ 65024 w 602240"/>
                    <a:gd name="connsiteY9" fmla="*/ 683095 h 845639"/>
                    <a:gd name="connsiteX10" fmla="*/ 381718 w 602240"/>
                    <a:gd name="connsiteY10" fmla="*/ 297763 h 845639"/>
                    <a:gd name="connsiteX11" fmla="*/ 386759 w 602240"/>
                    <a:gd name="connsiteY11" fmla="*/ 287178 h 845639"/>
                    <a:gd name="connsiteX12" fmla="*/ 436515 w 602240"/>
                    <a:gd name="connsiteY12" fmla="*/ 44137 h 845639"/>
                    <a:gd name="connsiteX13" fmla="*/ 395842 w 602240"/>
                    <a:gd name="connsiteY13" fmla="*/ 0 h 845639"/>
                    <a:gd name="connsiteX14" fmla="*/ 340260 w 602240"/>
                    <a:gd name="connsiteY14" fmla="*/ 271505 h 845639"/>
                    <a:gd name="connsiteX15" fmla="*/ 27424 w 602240"/>
                    <a:gd name="connsiteY15" fmla="*/ 652151 h 845639"/>
                    <a:gd name="connsiteX16" fmla="*/ 42171 w 602240"/>
                    <a:gd name="connsiteY16" fmla="*/ 818476 h 845639"/>
                    <a:gd name="connsiteX17" fmla="*/ 117115 w 602240"/>
                    <a:gd name="connsiteY17" fmla="*/ 845637 h 845639"/>
                    <a:gd name="connsiteX18" fmla="*/ 209210 w 602240"/>
                    <a:gd name="connsiteY18" fmla="*/ 801310 h 845639"/>
                    <a:gd name="connsiteX19" fmla="*/ 540288 w 602240"/>
                    <a:gd name="connsiteY19" fmla="*/ 399156 h 845639"/>
                    <a:gd name="connsiteX20" fmla="*/ 564024 w 602240"/>
                    <a:gd name="connsiteY20" fmla="*/ 348709 h 84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02240" h="845639">
                      <a:moveTo>
                        <a:pt x="564024" y="348709"/>
                      </a:moveTo>
                      <a:lnTo>
                        <a:pt x="602240" y="163891"/>
                      </a:lnTo>
                      <a:lnTo>
                        <a:pt x="558944" y="132697"/>
                      </a:lnTo>
                      <a:lnTo>
                        <a:pt x="516147" y="339778"/>
                      </a:lnTo>
                      <a:cubicBezTo>
                        <a:pt x="514023" y="350333"/>
                        <a:pt x="509318" y="360197"/>
                        <a:pt x="502447" y="368485"/>
                      </a:cubicBezTo>
                      <a:lnTo>
                        <a:pt x="171369" y="770596"/>
                      </a:lnTo>
                      <a:cubicBezTo>
                        <a:pt x="158429" y="787413"/>
                        <a:pt x="138333" y="797167"/>
                        <a:pt x="117115" y="796926"/>
                      </a:cubicBezTo>
                      <a:cubicBezTo>
                        <a:pt x="101167" y="797082"/>
                        <a:pt x="85697" y="791502"/>
                        <a:pt x="73519" y="781205"/>
                      </a:cubicBezTo>
                      <a:cubicBezTo>
                        <a:pt x="59320" y="769565"/>
                        <a:pt x="50443" y="752668"/>
                        <a:pt x="48920" y="734372"/>
                      </a:cubicBezTo>
                      <a:cubicBezTo>
                        <a:pt x="47325" y="715825"/>
                        <a:pt x="53112" y="697398"/>
                        <a:pt x="65024" y="683095"/>
                      </a:cubicBezTo>
                      <a:lnTo>
                        <a:pt x="381718" y="297763"/>
                      </a:lnTo>
                      <a:cubicBezTo>
                        <a:pt x="384244" y="294701"/>
                        <a:pt x="385973" y="291067"/>
                        <a:pt x="386759" y="287178"/>
                      </a:cubicBezTo>
                      <a:lnTo>
                        <a:pt x="436515" y="44137"/>
                      </a:lnTo>
                      <a:cubicBezTo>
                        <a:pt x="420440" y="31961"/>
                        <a:pt x="406665" y="17015"/>
                        <a:pt x="395842" y="0"/>
                      </a:cubicBezTo>
                      <a:lnTo>
                        <a:pt x="340260" y="271505"/>
                      </a:lnTo>
                      <a:lnTo>
                        <a:pt x="27424" y="652151"/>
                      </a:lnTo>
                      <a:cubicBezTo>
                        <a:pt x="-14274" y="702201"/>
                        <a:pt x="-7684" y="776541"/>
                        <a:pt x="42171" y="818476"/>
                      </a:cubicBezTo>
                      <a:cubicBezTo>
                        <a:pt x="63110" y="836182"/>
                        <a:pt x="89693" y="845817"/>
                        <a:pt x="117115" y="845637"/>
                      </a:cubicBezTo>
                      <a:cubicBezTo>
                        <a:pt x="153017" y="845900"/>
                        <a:pt x="187020" y="829533"/>
                        <a:pt x="209210" y="801310"/>
                      </a:cubicBezTo>
                      <a:lnTo>
                        <a:pt x="540288" y="399156"/>
                      </a:lnTo>
                      <a:cubicBezTo>
                        <a:pt x="552256" y="384567"/>
                        <a:pt x="560412" y="367231"/>
                        <a:pt x="564024" y="34870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3C32C6D9-F5FC-4CA3-8021-67950274382D}"/>
                    </a:ext>
                  </a:extLst>
                </p:cNvPr>
                <p:cNvSpPr/>
                <p:nvPr/>
              </p:nvSpPr>
              <p:spPr>
                <a:xfrm>
                  <a:off x="6981113" y="3981969"/>
                  <a:ext cx="956013" cy="1656660"/>
                </a:xfrm>
                <a:custGeom>
                  <a:avLst/>
                  <a:gdLst>
                    <a:gd name="connsiteX0" fmla="*/ 875095 w 956013"/>
                    <a:gd name="connsiteY0" fmla="*/ 502376 h 1656660"/>
                    <a:gd name="connsiteX1" fmla="*/ 642067 w 956013"/>
                    <a:gd name="connsiteY1" fmla="*/ 425433 h 1656660"/>
                    <a:gd name="connsiteX2" fmla="*/ 505853 w 956013"/>
                    <a:gd name="connsiteY2" fmla="*/ 111737 h 1656660"/>
                    <a:gd name="connsiteX3" fmla="*/ 319160 w 956013"/>
                    <a:gd name="connsiteY3" fmla="*/ 0 h 1656660"/>
                    <a:gd name="connsiteX4" fmla="*/ 310477 w 956013"/>
                    <a:gd name="connsiteY4" fmla="*/ 0 h 1656660"/>
                    <a:gd name="connsiteX5" fmla="*/ 103945 w 956013"/>
                    <a:gd name="connsiteY5" fmla="*/ 202098 h 1656660"/>
                    <a:gd name="connsiteX6" fmla="*/ 2456 w 956013"/>
                    <a:gd name="connsiteY6" fmla="*/ 694291 h 1656660"/>
                    <a:gd name="connsiteX7" fmla="*/ 50680 w 956013"/>
                    <a:gd name="connsiteY7" fmla="*/ 817589 h 1656660"/>
                    <a:gd name="connsiteX8" fmla="*/ 410609 w 956013"/>
                    <a:gd name="connsiteY8" fmla="*/ 1076936 h 1656660"/>
                    <a:gd name="connsiteX9" fmla="*/ 410609 w 956013"/>
                    <a:gd name="connsiteY9" fmla="*/ 1108301 h 1656660"/>
                    <a:gd name="connsiteX10" fmla="*/ 11602 w 956013"/>
                    <a:gd name="connsiteY10" fmla="*/ 1591940 h 1656660"/>
                    <a:gd name="connsiteX11" fmla="*/ 14885 w 956013"/>
                    <a:gd name="connsiteY11" fmla="*/ 1626237 h 1656660"/>
                    <a:gd name="connsiteX12" fmla="*/ 49182 w 956013"/>
                    <a:gd name="connsiteY12" fmla="*/ 1622954 h 1656660"/>
                    <a:gd name="connsiteX13" fmla="*/ 410614 w 956013"/>
                    <a:gd name="connsiteY13" fmla="*/ 1184864 h 1656660"/>
                    <a:gd name="connsiteX14" fmla="*/ 410614 w 956013"/>
                    <a:gd name="connsiteY14" fmla="*/ 1537236 h 1656660"/>
                    <a:gd name="connsiteX15" fmla="*/ 528963 w 956013"/>
                    <a:gd name="connsiteY15" fmla="*/ 1656659 h 1656660"/>
                    <a:gd name="connsiteX16" fmla="*/ 648387 w 956013"/>
                    <a:gd name="connsiteY16" fmla="*/ 1538312 h 1656660"/>
                    <a:gd name="connsiteX17" fmla="*/ 648387 w 956013"/>
                    <a:gd name="connsiteY17" fmla="*/ 1537236 h 1656660"/>
                    <a:gd name="connsiteX18" fmla="*/ 648387 w 956013"/>
                    <a:gd name="connsiteY18" fmla="*/ 1017188 h 1656660"/>
                    <a:gd name="connsiteX19" fmla="*/ 616255 w 956013"/>
                    <a:gd name="connsiteY19" fmla="*/ 935598 h 1656660"/>
                    <a:gd name="connsiteX20" fmla="*/ 789745 w 956013"/>
                    <a:gd name="connsiteY20" fmla="*/ 725309 h 1656660"/>
                    <a:gd name="connsiteX21" fmla="*/ 800417 w 956013"/>
                    <a:gd name="connsiteY21" fmla="*/ 728865 h 1656660"/>
                    <a:gd name="connsiteX22" fmla="*/ 836736 w 956013"/>
                    <a:gd name="connsiteY22" fmla="*/ 734240 h 1656660"/>
                    <a:gd name="connsiteX23" fmla="*/ 949674 w 956013"/>
                    <a:gd name="connsiteY23" fmla="*/ 653763 h 1656660"/>
                    <a:gd name="connsiteX24" fmla="*/ 875095 w 956013"/>
                    <a:gd name="connsiteY24" fmla="*/ 502376 h 1656660"/>
                    <a:gd name="connsiteX25" fmla="*/ 599672 w 956013"/>
                    <a:gd name="connsiteY25" fmla="*/ 1017188 h 1656660"/>
                    <a:gd name="connsiteX26" fmla="*/ 599672 w 956013"/>
                    <a:gd name="connsiteY26" fmla="*/ 1537236 h 1656660"/>
                    <a:gd name="connsiteX27" fmla="*/ 529908 w 956013"/>
                    <a:gd name="connsiteY27" fmla="*/ 1607825 h 1656660"/>
                    <a:gd name="connsiteX28" fmla="*/ 459319 w 956013"/>
                    <a:gd name="connsiteY28" fmla="*/ 1538064 h 1656660"/>
                    <a:gd name="connsiteX29" fmla="*/ 459319 w 956013"/>
                    <a:gd name="connsiteY29" fmla="*/ 1537236 h 1656660"/>
                    <a:gd name="connsiteX30" fmla="*/ 459319 w 956013"/>
                    <a:gd name="connsiteY30" fmla="*/ 1125824 h 1656660"/>
                    <a:gd name="connsiteX31" fmla="*/ 584832 w 956013"/>
                    <a:gd name="connsiteY31" fmla="*/ 973687 h 1656660"/>
                    <a:gd name="connsiteX32" fmla="*/ 599672 w 956013"/>
                    <a:gd name="connsiteY32" fmla="*/ 1017188 h 1656660"/>
                    <a:gd name="connsiteX33" fmla="*/ 578012 w 956013"/>
                    <a:gd name="connsiteY33" fmla="*/ 905378 h 1656660"/>
                    <a:gd name="connsiteX34" fmla="*/ 383901 w 956013"/>
                    <a:gd name="connsiteY34" fmla="*/ 763243 h 1656660"/>
                    <a:gd name="connsiteX35" fmla="*/ 429377 w 956013"/>
                    <a:gd name="connsiteY35" fmla="*/ 535864 h 1656660"/>
                    <a:gd name="connsiteX36" fmla="*/ 443907 w 956013"/>
                    <a:gd name="connsiteY36" fmla="*/ 569494 h 1656660"/>
                    <a:gd name="connsiteX37" fmla="*/ 514689 w 956013"/>
                    <a:gd name="connsiteY37" fmla="*/ 633690 h 1656660"/>
                    <a:gd name="connsiteX38" fmla="*/ 740189 w 956013"/>
                    <a:gd name="connsiteY38" fmla="*/ 708811 h 1656660"/>
                    <a:gd name="connsiteX39" fmla="*/ 402452 w 956013"/>
                    <a:gd name="connsiteY39" fmla="*/ 353531 h 1656660"/>
                    <a:gd name="connsiteX40" fmla="*/ 369997 w 956013"/>
                    <a:gd name="connsiteY40" fmla="*/ 342004 h 1656660"/>
                    <a:gd name="connsiteX41" fmla="*/ 357882 w 956013"/>
                    <a:gd name="connsiteY41" fmla="*/ 373130 h 1656660"/>
                    <a:gd name="connsiteX42" fmla="*/ 395258 w 956013"/>
                    <a:gd name="connsiteY42" fmla="*/ 458093 h 1656660"/>
                    <a:gd name="connsiteX43" fmla="*/ 333096 w 956013"/>
                    <a:gd name="connsiteY43" fmla="*/ 768927 h 1656660"/>
                    <a:gd name="connsiteX44" fmla="*/ 342594 w 956013"/>
                    <a:gd name="connsiteY44" fmla="*/ 793353 h 1656660"/>
                    <a:gd name="connsiteX45" fmla="*/ 546986 w 956013"/>
                    <a:gd name="connsiteY45" fmla="*/ 943006 h 1656660"/>
                    <a:gd name="connsiteX46" fmla="*/ 456331 w 956013"/>
                    <a:gd name="connsiteY46" fmla="*/ 1052890 h 1656660"/>
                    <a:gd name="connsiteX47" fmla="*/ 449244 w 956013"/>
                    <a:gd name="connsiteY47" fmla="*/ 1044731 h 1656660"/>
                    <a:gd name="connsiteX48" fmla="*/ 79134 w 956013"/>
                    <a:gd name="connsiteY48" fmla="*/ 778041 h 1656660"/>
                    <a:gd name="connsiteX49" fmla="*/ 50188 w 956013"/>
                    <a:gd name="connsiteY49" fmla="*/ 704072 h 1656660"/>
                    <a:gd name="connsiteX50" fmla="*/ 151700 w 956013"/>
                    <a:gd name="connsiteY50" fmla="*/ 211757 h 1656660"/>
                    <a:gd name="connsiteX51" fmla="*/ 310477 w 956013"/>
                    <a:gd name="connsiteY51" fmla="*/ 48711 h 1656660"/>
                    <a:gd name="connsiteX52" fmla="*/ 319160 w 956013"/>
                    <a:gd name="connsiteY52" fmla="*/ 48711 h 1656660"/>
                    <a:gd name="connsiteX53" fmla="*/ 462746 w 956013"/>
                    <a:gd name="connsiteY53" fmla="*/ 134358 h 1656660"/>
                    <a:gd name="connsiteX54" fmla="*/ 601671 w 956013"/>
                    <a:gd name="connsiteY54" fmla="*/ 454783 h 1656660"/>
                    <a:gd name="connsiteX55" fmla="*/ 616394 w 956013"/>
                    <a:gd name="connsiteY55" fmla="*/ 468245 h 1656660"/>
                    <a:gd name="connsiteX56" fmla="*/ 859757 w 956013"/>
                    <a:gd name="connsiteY56" fmla="*/ 548588 h 1656660"/>
                    <a:gd name="connsiteX57" fmla="*/ 903732 w 956013"/>
                    <a:gd name="connsiteY57" fmla="*/ 637518 h 1656660"/>
                    <a:gd name="connsiteX58" fmla="*/ 836731 w 956013"/>
                    <a:gd name="connsiteY58" fmla="*/ 685540 h 1656660"/>
                    <a:gd name="connsiteX59" fmla="*/ 813708 w 956013"/>
                    <a:gd name="connsiteY59" fmla="*/ 682067 h 1656660"/>
                    <a:gd name="connsiteX60" fmla="*/ 530722 w 956013"/>
                    <a:gd name="connsiteY60" fmla="*/ 587714 h 1656660"/>
                    <a:gd name="connsiteX61" fmla="*/ 488051 w 956013"/>
                    <a:gd name="connsiteY61" fmla="*/ 548946 h 165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</a:cxnLst>
                  <a:rect l="l" t="t" r="r" b="b"/>
                  <a:pathLst>
                    <a:path w="956013" h="1656660">
                      <a:moveTo>
                        <a:pt x="875095" y="502376"/>
                      </a:moveTo>
                      <a:lnTo>
                        <a:pt x="642067" y="425433"/>
                      </a:lnTo>
                      <a:cubicBezTo>
                        <a:pt x="612168" y="356196"/>
                        <a:pt x="510894" y="121801"/>
                        <a:pt x="505853" y="111737"/>
                      </a:cubicBezTo>
                      <a:cubicBezTo>
                        <a:pt x="468397" y="43481"/>
                        <a:pt x="397014" y="760"/>
                        <a:pt x="319160" y="0"/>
                      </a:cubicBezTo>
                      <a:lnTo>
                        <a:pt x="310477" y="0"/>
                      </a:lnTo>
                      <a:cubicBezTo>
                        <a:pt x="207849" y="0"/>
                        <a:pt x="128694" y="77513"/>
                        <a:pt x="103945" y="202098"/>
                      </a:cubicBezTo>
                      <a:lnTo>
                        <a:pt x="2456" y="694291"/>
                      </a:lnTo>
                      <a:cubicBezTo>
                        <a:pt x="-7113" y="741296"/>
                        <a:pt x="11760" y="789546"/>
                        <a:pt x="50680" y="817589"/>
                      </a:cubicBezTo>
                      <a:lnTo>
                        <a:pt x="410609" y="1076936"/>
                      </a:lnTo>
                      <a:lnTo>
                        <a:pt x="410609" y="1108301"/>
                      </a:lnTo>
                      <a:lnTo>
                        <a:pt x="11602" y="1591940"/>
                      </a:lnTo>
                      <a:cubicBezTo>
                        <a:pt x="3038" y="1602318"/>
                        <a:pt x="4507" y="1617674"/>
                        <a:pt x="14885" y="1626237"/>
                      </a:cubicBezTo>
                      <a:cubicBezTo>
                        <a:pt x="25262" y="1634801"/>
                        <a:pt x="40618" y="1633332"/>
                        <a:pt x="49182" y="1622954"/>
                      </a:cubicBezTo>
                      <a:lnTo>
                        <a:pt x="410614" y="1184864"/>
                      </a:lnTo>
                      <a:lnTo>
                        <a:pt x="410614" y="1537236"/>
                      </a:lnTo>
                      <a:cubicBezTo>
                        <a:pt x="410317" y="1602895"/>
                        <a:pt x="463304" y="1656362"/>
                        <a:pt x="528963" y="1656659"/>
                      </a:cubicBezTo>
                      <a:cubicBezTo>
                        <a:pt x="594623" y="1656957"/>
                        <a:pt x="648090" y="1603972"/>
                        <a:pt x="648387" y="1538312"/>
                      </a:cubicBezTo>
                      <a:cubicBezTo>
                        <a:pt x="648389" y="1537954"/>
                        <a:pt x="648389" y="1537594"/>
                        <a:pt x="648387" y="1537236"/>
                      </a:cubicBezTo>
                      <a:lnTo>
                        <a:pt x="648387" y="1017188"/>
                      </a:lnTo>
                      <a:cubicBezTo>
                        <a:pt x="648572" y="986870"/>
                        <a:pt x="637064" y="957646"/>
                        <a:pt x="616255" y="935598"/>
                      </a:cubicBezTo>
                      <a:lnTo>
                        <a:pt x="789745" y="725309"/>
                      </a:lnTo>
                      <a:lnTo>
                        <a:pt x="800417" y="728865"/>
                      </a:lnTo>
                      <a:cubicBezTo>
                        <a:pt x="812239" y="732224"/>
                        <a:pt x="824449" y="734031"/>
                        <a:pt x="836736" y="734240"/>
                      </a:cubicBezTo>
                      <a:cubicBezTo>
                        <a:pt x="887453" y="733505"/>
                        <a:pt x="932420" y="701461"/>
                        <a:pt x="949674" y="653763"/>
                      </a:cubicBezTo>
                      <a:cubicBezTo>
                        <a:pt x="970792" y="591370"/>
                        <a:pt x="937435" y="523655"/>
                        <a:pt x="875095" y="502376"/>
                      </a:cubicBezTo>
                      <a:close/>
                      <a:moveTo>
                        <a:pt x="599672" y="1017188"/>
                      </a:moveTo>
                      <a:lnTo>
                        <a:pt x="599672" y="1537236"/>
                      </a:lnTo>
                      <a:cubicBezTo>
                        <a:pt x="599900" y="1575993"/>
                        <a:pt x="568667" y="1607596"/>
                        <a:pt x="529908" y="1607825"/>
                      </a:cubicBezTo>
                      <a:cubicBezTo>
                        <a:pt x="491152" y="1608054"/>
                        <a:pt x="459548" y="1576821"/>
                        <a:pt x="459319" y="1538064"/>
                      </a:cubicBezTo>
                      <a:cubicBezTo>
                        <a:pt x="459317" y="1537786"/>
                        <a:pt x="459317" y="1537511"/>
                        <a:pt x="459319" y="1537236"/>
                      </a:cubicBezTo>
                      <a:lnTo>
                        <a:pt x="459319" y="1125824"/>
                      </a:lnTo>
                      <a:lnTo>
                        <a:pt x="584832" y="973687"/>
                      </a:lnTo>
                      <a:cubicBezTo>
                        <a:pt x="594545" y="986098"/>
                        <a:pt x="599774" y="1001427"/>
                        <a:pt x="599672" y="1017188"/>
                      </a:cubicBezTo>
                      <a:close/>
                      <a:moveTo>
                        <a:pt x="578012" y="905378"/>
                      </a:moveTo>
                      <a:lnTo>
                        <a:pt x="383901" y="763243"/>
                      </a:lnTo>
                      <a:lnTo>
                        <a:pt x="429377" y="535864"/>
                      </a:lnTo>
                      <a:lnTo>
                        <a:pt x="443907" y="569494"/>
                      </a:lnTo>
                      <a:cubicBezTo>
                        <a:pt x="458192" y="599329"/>
                        <a:pt x="483604" y="622377"/>
                        <a:pt x="514689" y="633690"/>
                      </a:cubicBezTo>
                      <a:lnTo>
                        <a:pt x="740189" y="708811"/>
                      </a:lnTo>
                      <a:close/>
                      <a:moveTo>
                        <a:pt x="402452" y="353531"/>
                      </a:moveTo>
                      <a:cubicBezTo>
                        <a:pt x="396673" y="341385"/>
                        <a:pt x="382143" y="336224"/>
                        <a:pt x="369997" y="342004"/>
                      </a:cubicBezTo>
                      <a:cubicBezTo>
                        <a:pt x="358360" y="347540"/>
                        <a:pt x="353050" y="361184"/>
                        <a:pt x="357882" y="373130"/>
                      </a:cubicBezTo>
                      <a:lnTo>
                        <a:pt x="395258" y="458093"/>
                      </a:lnTo>
                      <a:lnTo>
                        <a:pt x="333096" y="768927"/>
                      </a:lnTo>
                      <a:cubicBezTo>
                        <a:pt x="331233" y="778224"/>
                        <a:pt x="334940" y="787756"/>
                        <a:pt x="342594" y="793353"/>
                      </a:cubicBezTo>
                      <a:lnTo>
                        <a:pt x="546986" y="943006"/>
                      </a:lnTo>
                      <a:lnTo>
                        <a:pt x="456331" y="1052890"/>
                      </a:lnTo>
                      <a:cubicBezTo>
                        <a:pt x="454614" y="1049673"/>
                        <a:pt x="452191" y="1046882"/>
                        <a:pt x="449244" y="1044731"/>
                      </a:cubicBezTo>
                      <a:lnTo>
                        <a:pt x="79134" y="778041"/>
                      </a:lnTo>
                      <a:cubicBezTo>
                        <a:pt x="55787" y="761216"/>
                        <a:pt x="44459" y="732275"/>
                        <a:pt x="50188" y="704072"/>
                      </a:cubicBezTo>
                      <a:lnTo>
                        <a:pt x="151700" y="211757"/>
                      </a:lnTo>
                      <a:cubicBezTo>
                        <a:pt x="167344" y="132931"/>
                        <a:pt x="217289" y="48711"/>
                        <a:pt x="310477" y="48711"/>
                      </a:cubicBezTo>
                      <a:lnTo>
                        <a:pt x="319160" y="48711"/>
                      </a:lnTo>
                      <a:cubicBezTo>
                        <a:pt x="378942" y="49358"/>
                        <a:pt x="433771" y="82063"/>
                        <a:pt x="462746" y="134358"/>
                      </a:cubicBezTo>
                      <a:cubicBezTo>
                        <a:pt x="467169" y="143635"/>
                        <a:pt x="548250" y="331081"/>
                        <a:pt x="601671" y="454783"/>
                      </a:cubicBezTo>
                      <a:cubicBezTo>
                        <a:pt x="604428" y="461169"/>
                        <a:pt x="609786" y="466070"/>
                        <a:pt x="616394" y="468245"/>
                      </a:cubicBezTo>
                      <a:lnTo>
                        <a:pt x="859757" y="548588"/>
                      </a:lnTo>
                      <a:cubicBezTo>
                        <a:pt x="896301" y="561179"/>
                        <a:pt x="915910" y="600835"/>
                        <a:pt x="903732" y="637518"/>
                      </a:cubicBezTo>
                      <a:cubicBezTo>
                        <a:pt x="893496" y="665853"/>
                        <a:pt x="866854" y="684948"/>
                        <a:pt x="836731" y="685540"/>
                      </a:cubicBezTo>
                      <a:cubicBezTo>
                        <a:pt x="828945" y="685321"/>
                        <a:pt x="821214" y="684154"/>
                        <a:pt x="813708" y="682067"/>
                      </a:cubicBezTo>
                      <a:lnTo>
                        <a:pt x="530722" y="587714"/>
                      </a:lnTo>
                      <a:cubicBezTo>
                        <a:pt x="512090" y="580681"/>
                        <a:pt x="496836" y="566818"/>
                        <a:pt x="488051" y="54894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0B99DB68-5766-497D-8F21-CBD46FD9FA16}"/>
                    </a:ext>
                  </a:extLst>
                </p:cNvPr>
                <p:cNvSpPr/>
                <p:nvPr/>
              </p:nvSpPr>
              <p:spPr>
                <a:xfrm>
                  <a:off x="6623522" y="3750151"/>
                  <a:ext cx="464221" cy="936932"/>
                </a:xfrm>
                <a:custGeom>
                  <a:avLst/>
                  <a:gdLst>
                    <a:gd name="connsiteX0" fmla="*/ 129851 w 464221"/>
                    <a:gd name="connsiteY0" fmla="*/ 932127 h 936932"/>
                    <a:gd name="connsiteX1" fmla="*/ 170166 w 464221"/>
                    <a:gd name="connsiteY1" fmla="*/ 936932 h 936932"/>
                    <a:gd name="connsiteX2" fmla="*/ 336632 w 464221"/>
                    <a:gd name="connsiteY2" fmla="*/ 801171 h 936932"/>
                    <a:gd name="connsiteX3" fmla="*/ 416166 w 464221"/>
                    <a:gd name="connsiteY3" fmla="*/ 419692 h 936932"/>
                    <a:gd name="connsiteX4" fmla="*/ 376009 w 464221"/>
                    <a:gd name="connsiteY4" fmla="*/ 319570 h 936932"/>
                    <a:gd name="connsiteX5" fmla="*/ 443072 w 464221"/>
                    <a:gd name="connsiteY5" fmla="*/ 88213 h 936932"/>
                    <a:gd name="connsiteX6" fmla="*/ 211714 w 464221"/>
                    <a:gd name="connsiteY6" fmla="*/ 21150 h 936932"/>
                    <a:gd name="connsiteX7" fmla="*/ 144651 w 464221"/>
                    <a:gd name="connsiteY7" fmla="*/ 252508 h 936932"/>
                    <a:gd name="connsiteX8" fmla="*/ 151400 w 464221"/>
                    <a:gd name="connsiteY8" fmla="*/ 263724 h 936932"/>
                    <a:gd name="connsiteX9" fmla="*/ 159123 w 464221"/>
                    <a:gd name="connsiteY9" fmla="*/ 274355 h 936932"/>
                    <a:gd name="connsiteX10" fmla="*/ 82404 w 464221"/>
                    <a:gd name="connsiteY10" fmla="*/ 350100 h 936932"/>
                    <a:gd name="connsiteX11" fmla="*/ 4107 w 464221"/>
                    <a:gd name="connsiteY11" fmla="*/ 725585 h 936932"/>
                    <a:gd name="connsiteX12" fmla="*/ 129851 w 464221"/>
                    <a:gd name="connsiteY12" fmla="*/ 932127 h 936932"/>
                    <a:gd name="connsiteX13" fmla="*/ 174803 w 464221"/>
                    <a:gd name="connsiteY13" fmla="*/ 145452 h 936932"/>
                    <a:gd name="connsiteX14" fmla="*/ 293749 w 464221"/>
                    <a:gd name="connsiteY14" fmla="*/ 48484 h 936932"/>
                    <a:gd name="connsiteX15" fmla="*/ 318865 w 464221"/>
                    <a:gd name="connsiteY15" fmla="*/ 51076 h 936932"/>
                    <a:gd name="connsiteX16" fmla="*/ 413241 w 464221"/>
                    <a:gd name="connsiteY16" fmla="*/ 195137 h 936932"/>
                    <a:gd name="connsiteX17" fmla="*/ 269180 w 464221"/>
                    <a:gd name="connsiteY17" fmla="*/ 289514 h 936932"/>
                    <a:gd name="connsiteX18" fmla="*/ 269131 w 464221"/>
                    <a:gd name="connsiteY18" fmla="*/ 289514 h 936932"/>
                    <a:gd name="connsiteX19" fmla="*/ 174803 w 464221"/>
                    <a:gd name="connsiteY19" fmla="*/ 145457 h 936932"/>
                    <a:gd name="connsiteX20" fmla="*/ 51765 w 464221"/>
                    <a:gd name="connsiteY20" fmla="*/ 735524 h 936932"/>
                    <a:gd name="connsiteX21" fmla="*/ 130065 w 464221"/>
                    <a:gd name="connsiteY21" fmla="*/ 360039 h 936932"/>
                    <a:gd name="connsiteX22" fmla="*/ 177667 w 464221"/>
                    <a:gd name="connsiteY22" fmla="*/ 321249 h 936932"/>
                    <a:gd name="connsiteX23" fmla="*/ 187704 w 464221"/>
                    <a:gd name="connsiteY23" fmla="*/ 322271 h 936932"/>
                    <a:gd name="connsiteX24" fmla="*/ 330743 w 464221"/>
                    <a:gd name="connsiteY24" fmla="*/ 352097 h 936932"/>
                    <a:gd name="connsiteX25" fmla="*/ 368513 w 464221"/>
                    <a:gd name="connsiteY25" fmla="*/ 409751 h 936932"/>
                    <a:gd name="connsiteX26" fmla="*/ 288971 w 464221"/>
                    <a:gd name="connsiteY26" fmla="*/ 791230 h 936932"/>
                    <a:gd name="connsiteX27" fmla="*/ 144897 w 464221"/>
                    <a:gd name="connsiteY27" fmla="*/ 885579 h 936932"/>
                    <a:gd name="connsiteX28" fmla="*/ 141222 w 464221"/>
                    <a:gd name="connsiteY28" fmla="*/ 884754 h 936932"/>
                    <a:gd name="connsiteX29" fmla="*/ 51765 w 464221"/>
                    <a:gd name="connsiteY29" fmla="*/ 735524 h 936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464221" h="936932">
                      <a:moveTo>
                        <a:pt x="129851" y="932127"/>
                      </a:moveTo>
                      <a:cubicBezTo>
                        <a:pt x="143054" y="935308"/>
                        <a:pt x="156585" y="936920"/>
                        <a:pt x="170166" y="936932"/>
                      </a:cubicBezTo>
                      <a:cubicBezTo>
                        <a:pt x="250748" y="936655"/>
                        <a:pt x="320153" y="880051"/>
                        <a:pt x="336632" y="801171"/>
                      </a:cubicBezTo>
                      <a:lnTo>
                        <a:pt x="416166" y="419692"/>
                      </a:lnTo>
                      <a:cubicBezTo>
                        <a:pt x="424130" y="381279"/>
                        <a:pt x="408309" y="341834"/>
                        <a:pt x="376009" y="319570"/>
                      </a:cubicBezTo>
                      <a:cubicBezTo>
                        <a:pt x="458415" y="274201"/>
                        <a:pt x="488440" y="170619"/>
                        <a:pt x="443072" y="88213"/>
                      </a:cubicBezTo>
                      <a:cubicBezTo>
                        <a:pt x="397703" y="5806"/>
                        <a:pt x="294120" y="-24219"/>
                        <a:pt x="211714" y="21150"/>
                      </a:cubicBezTo>
                      <a:cubicBezTo>
                        <a:pt x="129308" y="66519"/>
                        <a:pt x="99282" y="170102"/>
                        <a:pt x="144651" y="252508"/>
                      </a:cubicBezTo>
                      <a:cubicBezTo>
                        <a:pt x="146756" y="256332"/>
                        <a:pt x="149009" y="260073"/>
                        <a:pt x="151400" y="263724"/>
                      </a:cubicBezTo>
                      <a:cubicBezTo>
                        <a:pt x="153816" y="267416"/>
                        <a:pt x="156466" y="270894"/>
                        <a:pt x="159123" y="274355"/>
                      </a:cubicBezTo>
                      <a:cubicBezTo>
                        <a:pt x="120644" y="281878"/>
                        <a:pt x="90417" y="311721"/>
                        <a:pt x="82404" y="350100"/>
                      </a:cubicBezTo>
                      <a:lnTo>
                        <a:pt x="4107" y="725585"/>
                      </a:lnTo>
                      <a:cubicBezTo>
                        <a:pt x="-15974" y="816983"/>
                        <a:pt x="39437" y="907998"/>
                        <a:pt x="129851" y="932127"/>
                      </a:cubicBezTo>
                      <a:close/>
                      <a:moveTo>
                        <a:pt x="174803" y="145452"/>
                      </a:moveTo>
                      <a:cubicBezTo>
                        <a:pt x="186555" y="89082"/>
                        <a:pt x="236169" y="48638"/>
                        <a:pt x="293749" y="48484"/>
                      </a:cubicBezTo>
                      <a:cubicBezTo>
                        <a:pt x="302189" y="48487"/>
                        <a:pt x="310603" y="49354"/>
                        <a:pt x="318865" y="51076"/>
                      </a:cubicBezTo>
                      <a:cubicBezTo>
                        <a:pt x="384707" y="64795"/>
                        <a:pt x="426961" y="129295"/>
                        <a:pt x="413241" y="195137"/>
                      </a:cubicBezTo>
                      <a:cubicBezTo>
                        <a:pt x="399522" y="260979"/>
                        <a:pt x="335022" y="303233"/>
                        <a:pt x="269180" y="289514"/>
                      </a:cubicBezTo>
                      <a:lnTo>
                        <a:pt x="269131" y="289514"/>
                      </a:lnTo>
                      <a:cubicBezTo>
                        <a:pt x="203309" y="275772"/>
                        <a:pt x="161081" y="211282"/>
                        <a:pt x="174803" y="145457"/>
                      </a:cubicBezTo>
                      <a:close/>
                      <a:moveTo>
                        <a:pt x="51765" y="735524"/>
                      </a:moveTo>
                      <a:lnTo>
                        <a:pt x="130065" y="360039"/>
                      </a:lnTo>
                      <a:cubicBezTo>
                        <a:pt x="134763" y="337479"/>
                        <a:pt x="154622" y="321295"/>
                        <a:pt x="177667" y="321249"/>
                      </a:cubicBezTo>
                      <a:cubicBezTo>
                        <a:pt x="181038" y="321246"/>
                        <a:pt x="184402" y="321589"/>
                        <a:pt x="187704" y="322271"/>
                      </a:cubicBezTo>
                      <a:lnTo>
                        <a:pt x="330743" y="352097"/>
                      </a:lnTo>
                      <a:cubicBezTo>
                        <a:pt x="357063" y="357630"/>
                        <a:pt x="373954" y="383410"/>
                        <a:pt x="368513" y="409751"/>
                      </a:cubicBezTo>
                      <a:lnTo>
                        <a:pt x="288971" y="791230"/>
                      </a:lnTo>
                      <a:cubicBezTo>
                        <a:pt x="275239" y="857069"/>
                        <a:pt x="210737" y="899311"/>
                        <a:pt x="144897" y="885579"/>
                      </a:cubicBezTo>
                      <a:cubicBezTo>
                        <a:pt x="143667" y="885324"/>
                        <a:pt x="142442" y="885048"/>
                        <a:pt x="141222" y="884754"/>
                      </a:cubicBezTo>
                      <a:cubicBezTo>
                        <a:pt x="76306" y="866923"/>
                        <a:pt x="36896" y="801184"/>
                        <a:pt x="51765" y="73552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A099C5DA-4124-486B-8F46-F3E9DD9DC44E}"/>
                    </a:ext>
                  </a:extLst>
                </p:cNvPr>
                <p:cNvSpPr/>
                <p:nvPr/>
              </p:nvSpPr>
              <p:spPr>
                <a:xfrm>
                  <a:off x="6881516" y="3884018"/>
                  <a:ext cx="72540" cy="72985"/>
                </a:xfrm>
                <a:custGeom>
                  <a:avLst/>
                  <a:gdLst>
                    <a:gd name="connsiteX0" fmla="*/ 28541 w 72540"/>
                    <a:gd name="connsiteY0" fmla="*/ 72194 h 72985"/>
                    <a:gd name="connsiteX1" fmla="*/ 71760 w 72540"/>
                    <a:gd name="connsiteY1" fmla="*/ 44022 h 72985"/>
                    <a:gd name="connsiteX2" fmla="*/ 71782 w 72540"/>
                    <a:gd name="connsiteY2" fmla="*/ 43915 h 72985"/>
                    <a:gd name="connsiteX3" fmla="*/ 71782 w 72540"/>
                    <a:gd name="connsiteY3" fmla="*/ 43883 h 72985"/>
                    <a:gd name="connsiteX4" fmla="*/ 43454 w 72540"/>
                    <a:gd name="connsiteY4" fmla="*/ 667 h 72985"/>
                    <a:gd name="connsiteX5" fmla="*/ 667 w 72540"/>
                    <a:gd name="connsiteY5" fmla="*/ 29623 h 72985"/>
                    <a:gd name="connsiteX6" fmla="*/ 28541 w 72540"/>
                    <a:gd name="connsiteY6" fmla="*/ 72186 h 7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2540" h="72985">
                      <a:moveTo>
                        <a:pt x="28541" y="72194"/>
                      </a:moveTo>
                      <a:cubicBezTo>
                        <a:pt x="48255" y="76349"/>
                        <a:pt x="67605" y="63735"/>
                        <a:pt x="71760" y="44022"/>
                      </a:cubicBezTo>
                      <a:cubicBezTo>
                        <a:pt x="71767" y="43985"/>
                        <a:pt x="71774" y="43951"/>
                        <a:pt x="71782" y="43915"/>
                      </a:cubicBezTo>
                      <a:lnTo>
                        <a:pt x="71782" y="43883"/>
                      </a:lnTo>
                      <a:cubicBezTo>
                        <a:pt x="75847" y="24136"/>
                        <a:pt x="63184" y="4817"/>
                        <a:pt x="43454" y="667"/>
                      </a:cubicBezTo>
                      <a:cubicBezTo>
                        <a:pt x="23641" y="-3152"/>
                        <a:pt x="4486" y="9813"/>
                        <a:pt x="667" y="29623"/>
                      </a:cubicBezTo>
                      <a:cubicBezTo>
                        <a:pt x="-3072" y="49012"/>
                        <a:pt x="9274" y="67863"/>
                        <a:pt x="28541" y="7218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39" name="그래픽 13" descr="텐트">
                <a:extLst>
                  <a:ext uri="{FF2B5EF4-FFF2-40B4-BE49-F238E27FC236}">
                    <a16:creationId xmlns:a16="http://schemas.microsoft.com/office/drawing/2014/main" id="{1C36FD49-9726-44D5-BABE-63207014747C}"/>
                  </a:ext>
                </a:extLst>
              </p:cNvPr>
              <p:cNvSpPr/>
              <p:nvPr/>
            </p:nvSpPr>
            <p:spPr>
              <a:xfrm>
                <a:off x="10356637" y="5667387"/>
                <a:ext cx="1948420" cy="1276921"/>
              </a:xfrm>
              <a:custGeom>
                <a:avLst/>
                <a:gdLst>
                  <a:gd name="connsiteX0" fmla="*/ 1948421 w 1948420"/>
                  <a:gd name="connsiteY0" fmla="*/ 1276922 h 1276921"/>
                  <a:gd name="connsiteX1" fmla="*/ 1948421 w 1948420"/>
                  <a:gd name="connsiteY1" fmla="*/ 1228212 h 1276921"/>
                  <a:gd name="connsiteX2" fmla="*/ 1788017 w 1948420"/>
                  <a:gd name="connsiteY2" fmla="*/ 1228212 h 1276921"/>
                  <a:gd name="connsiteX3" fmla="*/ 1916930 w 1948420"/>
                  <a:gd name="connsiteY3" fmla="*/ 1099299 h 1276921"/>
                  <a:gd name="connsiteX4" fmla="*/ 1882491 w 1948420"/>
                  <a:gd name="connsiteY4" fmla="*/ 1064861 h 1276921"/>
                  <a:gd name="connsiteX5" fmla="*/ 1719140 w 1948420"/>
                  <a:gd name="connsiteY5" fmla="*/ 1228212 h 1276921"/>
                  <a:gd name="connsiteX6" fmla="*/ 1718580 w 1948420"/>
                  <a:gd name="connsiteY6" fmla="*/ 1228212 h 1276921"/>
                  <a:gd name="connsiteX7" fmla="*/ 974210 w 1948420"/>
                  <a:gd name="connsiteY7" fmla="*/ 0 h 1276921"/>
                  <a:gd name="connsiteX8" fmla="*/ 229841 w 1948420"/>
                  <a:gd name="connsiteY8" fmla="*/ 1228212 h 1276921"/>
                  <a:gd name="connsiteX9" fmla="*/ 229280 w 1948420"/>
                  <a:gd name="connsiteY9" fmla="*/ 1228212 h 1276921"/>
                  <a:gd name="connsiteX10" fmla="*/ 65930 w 1948420"/>
                  <a:gd name="connsiteY10" fmla="*/ 1064861 h 1276921"/>
                  <a:gd name="connsiteX11" fmla="*/ 31491 w 1948420"/>
                  <a:gd name="connsiteY11" fmla="*/ 1099299 h 1276921"/>
                  <a:gd name="connsiteX12" fmla="*/ 160404 w 1948420"/>
                  <a:gd name="connsiteY12" fmla="*/ 1228212 h 1276921"/>
                  <a:gd name="connsiteX13" fmla="*/ 0 w 1948420"/>
                  <a:gd name="connsiteY13" fmla="*/ 1228212 h 1276921"/>
                  <a:gd name="connsiteX14" fmla="*/ 0 w 1948420"/>
                  <a:gd name="connsiteY14" fmla="*/ 1276922 h 1276921"/>
                  <a:gd name="connsiteX15" fmla="*/ 1450307 w 1948420"/>
                  <a:gd name="connsiteY15" fmla="*/ 1228212 h 1276921"/>
                  <a:gd name="connsiteX16" fmla="*/ 998566 w 1948420"/>
                  <a:gd name="connsiteY16" fmla="*/ 482941 h 1276921"/>
                  <a:gd name="connsiteX17" fmla="*/ 998566 w 1948420"/>
                  <a:gd name="connsiteY17" fmla="*/ 135026 h 1276921"/>
                  <a:gd name="connsiteX18" fmla="*/ 999028 w 1948420"/>
                  <a:gd name="connsiteY18" fmla="*/ 135026 h 1276921"/>
                  <a:gd name="connsiteX19" fmla="*/ 1661613 w 1948420"/>
                  <a:gd name="connsiteY19" fmla="*/ 1228212 h 1276921"/>
                  <a:gd name="connsiteX20" fmla="*/ 998566 w 1948420"/>
                  <a:gd name="connsiteY20" fmla="*/ 576854 h 1276921"/>
                  <a:gd name="connsiteX21" fmla="*/ 1393340 w 1948420"/>
                  <a:gd name="connsiteY21" fmla="*/ 1228212 h 1276921"/>
                  <a:gd name="connsiteX22" fmla="*/ 998566 w 1948420"/>
                  <a:gd name="connsiteY22" fmla="*/ 1228212 h 1276921"/>
                  <a:gd name="connsiteX23" fmla="*/ 949855 w 1948420"/>
                  <a:gd name="connsiteY23" fmla="*/ 135026 h 1276921"/>
                  <a:gd name="connsiteX24" fmla="*/ 949855 w 1948420"/>
                  <a:gd name="connsiteY24" fmla="*/ 1228212 h 1276921"/>
                  <a:gd name="connsiteX25" fmla="*/ 286808 w 1948420"/>
                  <a:gd name="connsiteY25" fmla="*/ 1228212 h 1276921"/>
                  <a:gd name="connsiteX26" fmla="*/ 949392 w 1948420"/>
                  <a:gd name="connsiteY26" fmla="*/ 134904 h 1276921"/>
                  <a:gd name="connsiteX27" fmla="*/ 949855 w 1948420"/>
                  <a:gd name="connsiteY27" fmla="*/ 135026 h 1276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948420" h="1276921">
                    <a:moveTo>
                      <a:pt x="1948421" y="1276922"/>
                    </a:moveTo>
                    <a:lnTo>
                      <a:pt x="1948421" y="1228212"/>
                    </a:lnTo>
                    <a:lnTo>
                      <a:pt x="1788017" y="1228212"/>
                    </a:lnTo>
                    <a:lnTo>
                      <a:pt x="1916930" y="1099299"/>
                    </a:lnTo>
                    <a:lnTo>
                      <a:pt x="1882491" y="1064861"/>
                    </a:lnTo>
                    <a:lnTo>
                      <a:pt x="1719140" y="1228212"/>
                    </a:lnTo>
                    <a:lnTo>
                      <a:pt x="1718580" y="1228212"/>
                    </a:lnTo>
                    <a:lnTo>
                      <a:pt x="974210" y="0"/>
                    </a:lnTo>
                    <a:lnTo>
                      <a:pt x="229841" y="1228212"/>
                    </a:lnTo>
                    <a:lnTo>
                      <a:pt x="229280" y="1228212"/>
                    </a:lnTo>
                    <a:lnTo>
                      <a:pt x="65930" y="1064861"/>
                    </a:lnTo>
                    <a:lnTo>
                      <a:pt x="31491" y="1099299"/>
                    </a:lnTo>
                    <a:lnTo>
                      <a:pt x="160404" y="1228212"/>
                    </a:lnTo>
                    <a:lnTo>
                      <a:pt x="0" y="1228212"/>
                    </a:lnTo>
                    <a:lnTo>
                      <a:pt x="0" y="1276922"/>
                    </a:lnTo>
                    <a:close/>
                    <a:moveTo>
                      <a:pt x="1450307" y="1228212"/>
                    </a:moveTo>
                    <a:lnTo>
                      <a:pt x="998566" y="482941"/>
                    </a:lnTo>
                    <a:lnTo>
                      <a:pt x="998566" y="135026"/>
                    </a:lnTo>
                    <a:cubicBezTo>
                      <a:pt x="998566" y="134538"/>
                      <a:pt x="998761" y="134490"/>
                      <a:pt x="999028" y="135026"/>
                    </a:cubicBezTo>
                    <a:lnTo>
                      <a:pt x="1661613" y="1228212"/>
                    </a:lnTo>
                    <a:close/>
                    <a:moveTo>
                      <a:pt x="998566" y="576854"/>
                    </a:moveTo>
                    <a:lnTo>
                      <a:pt x="1393340" y="1228212"/>
                    </a:lnTo>
                    <a:lnTo>
                      <a:pt x="998566" y="1228212"/>
                    </a:lnTo>
                    <a:close/>
                    <a:moveTo>
                      <a:pt x="949855" y="135026"/>
                    </a:moveTo>
                    <a:lnTo>
                      <a:pt x="949855" y="1228212"/>
                    </a:lnTo>
                    <a:lnTo>
                      <a:pt x="286808" y="1228212"/>
                    </a:lnTo>
                    <a:lnTo>
                      <a:pt x="949392" y="134904"/>
                    </a:lnTo>
                    <a:cubicBezTo>
                      <a:pt x="949660" y="134490"/>
                      <a:pt x="949855" y="134660"/>
                      <a:pt x="949855" y="135026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40" name="그래픽 15" descr="모닥불">
                <a:extLst>
                  <a:ext uri="{FF2B5EF4-FFF2-40B4-BE49-F238E27FC236}">
                    <a16:creationId xmlns:a16="http://schemas.microsoft.com/office/drawing/2014/main" id="{27307EC0-9840-4A32-BABE-CEF87BBA9733}"/>
                  </a:ext>
                </a:extLst>
              </p:cNvPr>
              <p:cNvGrpSpPr/>
              <p:nvPr/>
            </p:nvGrpSpPr>
            <p:grpSpPr>
              <a:xfrm>
                <a:off x="6534704" y="4901151"/>
                <a:ext cx="1598868" cy="2043157"/>
                <a:chOff x="6755506" y="3867912"/>
                <a:chExt cx="1598868" cy="2043157"/>
              </a:xfrm>
              <a:solidFill>
                <a:srgbClr val="FFFFFF"/>
              </a:solidFill>
            </p:grpSpPr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0B48069F-56AE-4F4D-9BB1-D192C3F45ABA}"/>
                    </a:ext>
                  </a:extLst>
                </p:cNvPr>
                <p:cNvSpPr/>
                <p:nvPr/>
              </p:nvSpPr>
              <p:spPr>
                <a:xfrm>
                  <a:off x="7104128" y="3867912"/>
                  <a:ext cx="913075" cy="1315180"/>
                </a:xfrm>
                <a:custGeom>
                  <a:avLst/>
                  <a:gdLst>
                    <a:gd name="connsiteX0" fmla="*/ 189298 w 913075"/>
                    <a:gd name="connsiteY0" fmla="*/ 1227937 h 1315180"/>
                    <a:gd name="connsiteX1" fmla="*/ 222363 w 913075"/>
                    <a:gd name="connsiteY1" fmla="*/ 1218290 h 1315180"/>
                    <a:gd name="connsiteX2" fmla="*/ 223274 w 913075"/>
                    <a:gd name="connsiteY2" fmla="*/ 1196714 h 1315180"/>
                    <a:gd name="connsiteX3" fmla="*/ 254205 w 913075"/>
                    <a:gd name="connsiteY3" fmla="*/ 818355 h 1315180"/>
                    <a:gd name="connsiteX4" fmla="*/ 254668 w 913075"/>
                    <a:gd name="connsiteY4" fmla="*/ 818355 h 1315180"/>
                    <a:gd name="connsiteX5" fmla="*/ 329536 w 913075"/>
                    <a:gd name="connsiteY5" fmla="*/ 1074353 h 1315180"/>
                    <a:gd name="connsiteX6" fmla="*/ 431828 w 913075"/>
                    <a:gd name="connsiteY6" fmla="*/ 1290822 h 1315180"/>
                    <a:gd name="connsiteX7" fmla="*/ 456183 w 913075"/>
                    <a:gd name="connsiteY7" fmla="*/ 1315178 h 1315180"/>
                    <a:gd name="connsiteX8" fmla="*/ 876238 w 913075"/>
                    <a:gd name="connsiteY8" fmla="*/ 1034240 h 1315180"/>
                    <a:gd name="connsiteX9" fmla="*/ 857314 w 913075"/>
                    <a:gd name="connsiteY9" fmla="*/ 660630 h 1315180"/>
                    <a:gd name="connsiteX10" fmla="*/ 823248 w 913075"/>
                    <a:gd name="connsiteY10" fmla="*/ 655542 h 1315180"/>
                    <a:gd name="connsiteX11" fmla="*/ 814059 w 913075"/>
                    <a:gd name="connsiteY11" fmla="*/ 680821 h 1315180"/>
                    <a:gd name="connsiteX12" fmla="*/ 772655 w 913075"/>
                    <a:gd name="connsiteY12" fmla="*/ 801014 h 1315180"/>
                    <a:gd name="connsiteX13" fmla="*/ 654118 w 913075"/>
                    <a:gd name="connsiteY13" fmla="*/ 820790 h 1315180"/>
                    <a:gd name="connsiteX14" fmla="*/ 580371 w 913075"/>
                    <a:gd name="connsiteY14" fmla="*/ 746775 h 1315180"/>
                    <a:gd name="connsiteX15" fmla="*/ 601974 w 913075"/>
                    <a:gd name="connsiteY15" fmla="*/ 628944 h 1315180"/>
                    <a:gd name="connsiteX16" fmla="*/ 657698 w 913075"/>
                    <a:gd name="connsiteY16" fmla="*/ 310109 h 1315180"/>
                    <a:gd name="connsiteX17" fmla="*/ 393346 w 913075"/>
                    <a:gd name="connsiteY17" fmla="*/ 2039 h 1315180"/>
                    <a:gd name="connsiteX18" fmla="*/ 361283 w 913075"/>
                    <a:gd name="connsiteY18" fmla="*/ 14619 h 1315180"/>
                    <a:gd name="connsiteX19" fmla="*/ 362074 w 913075"/>
                    <a:gd name="connsiteY19" fmla="*/ 35747 h 1315180"/>
                    <a:gd name="connsiteX20" fmla="*/ 215943 w 913075"/>
                    <a:gd name="connsiteY20" fmla="*/ 473776 h 1315180"/>
                    <a:gd name="connsiteX21" fmla="*/ 33278 w 913075"/>
                    <a:gd name="connsiteY21" fmla="*/ 689247 h 1315180"/>
                    <a:gd name="connsiteX22" fmla="*/ 189298 w 913075"/>
                    <a:gd name="connsiteY22" fmla="*/ 1227937 h 1315180"/>
                    <a:gd name="connsiteX23" fmla="*/ 78482 w 913075"/>
                    <a:gd name="connsiteY23" fmla="*/ 707636 h 1315180"/>
                    <a:gd name="connsiteX24" fmla="*/ 246996 w 913075"/>
                    <a:gd name="connsiteY24" fmla="*/ 511308 h 1315180"/>
                    <a:gd name="connsiteX25" fmla="*/ 431633 w 913075"/>
                    <a:gd name="connsiteY25" fmla="*/ 78077 h 1315180"/>
                    <a:gd name="connsiteX26" fmla="*/ 431998 w 913075"/>
                    <a:gd name="connsiteY26" fmla="*/ 77784 h 1315180"/>
                    <a:gd name="connsiteX27" fmla="*/ 610668 w 913075"/>
                    <a:gd name="connsiteY27" fmla="*/ 322506 h 1315180"/>
                    <a:gd name="connsiteX28" fmla="*/ 562567 w 913075"/>
                    <a:gd name="connsiteY28" fmla="*/ 600424 h 1315180"/>
                    <a:gd name="connsiteX29" fmla="*/ 534095 w 913075"/>
                    <a:gd name="connsiteY29" fmla="*/ 761631 h 1315180"/>
                    <a:gd name="connsiteX30" fmla="*/ 636534 w 913075"/>
                    <a:gd name="connsiteY30" fmla="*/ 866359 h 1315180"/>
                    <a:gd name="connsiteX31" fmla="*/ 804244 w 913075"/>
                    <a:gd name="connsiteY31" fmla="*/ 838180 h 1315180"/>
                    <a:gd name="connsiteX32" fmla="*/ 853904 w 913075"/>
                    <a:gd name="connsiteY32" fmla="*/ 769498 h 1315180"/>
                    <a:gd name="connsiteX33" fmla="*/ 854367 w 913075"/>
                    <a:gd name="connsiteY33" fmla="*/ 769498 h 1315180"/>
                    <a:gd name="connsiteX34" fmla="*/ 831644 w 913075"/>
                    <a:gd name="connsiteY34" fmla="*/ 1014877 h 1315180"/>
                    <a:gd name="connsiteX35" fmla="*/ 478078 w 913075"/>
                    <a:gd name="connsiteY35" fmla="*/ 1265931 h 1315180"/>
                    <a:gd name="connsiteX36" fmla="*/ 367432 w 913075"/>
                    <a:gd name="connsiteY36" fmla="*/ 1043641 h 1315180"/>
                    <a:gd name="connsiteX37" fmla="*/ 313705 w 913075"/>
                    <a:gd name="connsiteY37" fmla="*/ 742050 h 1315180"/>
                    <a:gd name="connsiteX38" fmla="*/ 296167 w 913075"/>
                    <a:gd name="connsiteY38" fmla="*/ 712407 h 1315180"/>
                    <a:gd name="connsiteX39" fmla="*/ 272520 w 913075"/>
                    <a:gd name="connsiteY39" fmla="*/ 719156 h 1315180"/>
                    <a:gd name="connsiteX40" fmla="*/ 150865 w 913075"/>
                    <a:gd name="connsiteY40" fmla="*/ 1132245 h 1315180"/>
                    <a:gd name="connsiteX41" fmla="*/ 150451 w 913075"/>
                    <a:gd name="connsiteY41" fmla="*/ 1132465 h 1315180"/>
                    <a:gd name="connsiteX42" fmla="*/ 78482 w 913075"/>
                    <a:gd name="connsiteY42" fmla="*/ 707636 h 1315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913075" h="1315180">
                      <a:moveTo>
                        <a:pt x="189298" y="1227937"/>
                      </a:moveTo>
                      <a:cubicBezTo>
                        <a:pt x="201093" y="1234403"/>
                        <a:pt x="215896" y="1230085"/>
                        <a:pt x="222363" y="1218290"/>
                      </a:cubicBezTo>
                      <a:cubicBezTo>
                        <a:pt x="226014" y="1211634"/>
                        <a:pt x="226350" y="1203655"/>
                        <a:pt x="223274" y="1196714"/>
                      </a:cubicBezTo>
                      <a:cubicBezTo>
                        <a:pt x="165364" y="1074104"/>
                        <a:pt x="177152" y="929931"/>
                        <a:pt x="254205" y="818355"/>
                      </a:cubicBezTo>
                      <a:cubicBezTo>
                        <a:pt x="254473" y="817941"/>
                        <a:pt x="254692" y="817989"/>
                        <a:pt x="254668" y="818355"/>
                      </a:cubicBezTo>
                      <a:cubicBezTo>
                        <a:pt x="251623" y="890130"/>
                        <a:pt x="262218" y="992397"/>
                        <a:pt x="329536" y="1074353"/>
                      </a:cubicBezTo>
                      <a:cubicBezTo>
                        <a:pt x="429392" y="1198224"/>
                        <a:pt x="431828" y="1290067"/>
                        <a:pt x="431828" y="1290822"/>
                      </a:cubicBezTo>
                      <a:cubicBezTo>
                        <a:pt x="431828" y="1304274"/>
                        <a:pt x="442732" y="1315178"/>
                        <a:pt x="456183" y="1315178"/>
                      </a:cubicBezTo>
                      <a:cubicBezTo>
                        <a:pt x="640370" y="1315884"/>
                        <a:pt x="806555" y="1204736"/>
                        <a:pt x="876238" y="1034240"/>
                      </a:cubicBezTo>
                      <a:cubicBezTo>
                        <a:pt x="925192" y="928976"/>
                        <a:pt x="931500" y="760438"/>
                        <a:pt x="857314" y="660630"/>
                      </a:cubicBezTo>
                      <a:cubicBezTo>
                        <a:pt x="849311" y="649819"/>
                        <a:pt x="834060" y="647542"/>
                        <a:pt x="823248" y="655542"/>
                      </a:cubicBezTo>
                      <a:cubicBezTo>
                        <a:pt x="815389" y="661361"/>
                        <a:pt x="811770" y="671315"/>
                        <a:pt x="814059" y="680821"/>
                      </a:cubicBezTo>
                      <a:cubicBezTo>
                        <a:pt x="824035" y="725488"/>
                        <a:pt x="808024" y="771968"/>
                        <a:pt x="772655" y="801014"/>
                      </a:cubicBezTo>
                      <a:cubicBezTo>
                        <a:pt x="740246" y="829877"/>
                        <a:pt x="694144" y="837569"/>
                        <a:pt x="654118" y="820790"/>
                      </a:cubicBezTo>
                      <a:cubicBezTo>
                        <a:pt x="619290" y="809049"/>
                        <a:pt x="591988" y="781646"/>
                        <a:pt x="580371" y="746775"/>
                      </a:cubicBezTo>
                      <a:cubicBezTo>
                        <a:pt x="568629" y="706286"/>
                        <a:pt x="576632" y="662634"/>
                        <a:pt x="601974" y="628944"/>
                      </a:cubicBezTo>
                      <a:cubicBezTo>
                        <a:pt x="668593" y="536891"/>
                        <a:pt x="689144" y="419301"/>
                        <a:pt x="657698" y="310109"/>
                      </a:cubicBezTo>
                      <a:cubicBezTo>
                        <a:pt x="620890" y="172626"/>
                        <a:pt x="523645" y="59298"/>
                        <a:pt x="393346" y="2039"/>
                      </a:cubicBezTo>
                      <a:cubicBezTo>
                        <a:pt x="381018" y="-3341"/>
                        <a:pt x="366663" y="2291"/>
                        <a:pt x="361283" y="14619"/>
                      </a:cubicBezTo>
                      <a:cubicBezTo>
                        <a:pt x="358316" y="21415"/>
                        <a:pt x="358609" y="29192"/>
                        <a:pt x="362074" y="35747"/>
                      </a:cubicBezTo>
                      <a:cubicBezTo>
                        <a:pt x="470139" y="240112"/>
                        <a:pt x="277513" y="422728"/>
                        <a:pt x="215943" y="473776"/>
                      </a:cubicBezTo>
                      <a:cubicBezTo>
                        <a:pt x="116573" y="555756"/>
                        <a:pt x="52592" y="641219"/>
                        <a:pt x="33278" y="689247"/>
                      </a:cubicBezTo>
                      <a:cubicBezTo>
                        <a:pt x="-67090" y="931850"/>
                        <a:pt x="81477" y="1168876"/>
                        <a:pt x="189298" y="1227937"/>
                      </a:cubicBezTo>
                      <a:close/>
                      <a:moveTo>
                        <a:pt x="78482" y="707636"/>
                      </a:moveTo>
                      <a:cubicBezTo>
                        <a:pt x="94970" y="666451"/>
                        <a:pt x="154714" y="587467"/>
                        <a:pt x="246996" y="511308"/>
                      </a:cubicBezTo>
                      <a:cubicBezTo>
                        <a:pt x="309370" y="459577"/>
                        <a:pt x="491766" y="286558"/>
                        <a:pt x="431633" y="78077"/>
                      </a:cubicBezTo>
                      <a:cubicBezTo>
                        <a:pt x="431633" y="77736"/>
                        <a:pt x="431633" y="77614"/>
                        <a:pt x="431998" y="77784"/>
                      </a:cubicBezTo>
                      <a:cubicBezTo>
                        <a:pt x="519928" y="134286"/>
                        <a:pt x="583634" y="221544"/>
                        <a:pt x="610668" y="322506"/>
                      </a:cubicBezTo>
                      <a:cubicBezTo>
                        <a:pt x="638938" y="417572"/>
                        <a:pt x="621141" y="520388"/>
                        <a:pt x="562567" y="600424"/>
                      </a:cubicBezTo>
                      <a:cubicBezTo>
                        <a:pt x="528433" y="646769"/>
                        <a:pt x="517902" y="706396"/>
                        <a:pt x="534095" y="761631"/>
                      </a:cubicBezTo>
                      <a:cubicBezTo>
                        <a:pt x="550024" y="810615"/>
                        <a:pt x="587913" y="849352"/>
                        <a:pt x="636534" y="866359"/>
                      </a:cubicBezTo>
                      <a:cubicBezTo>
                        <a:pt x="693218" y="889871"/>
                        <a:pt x="758356" y="878929"/>
                        <a:pt x="804244" y="838180"/>
                      </a:cubicBezTo>
                      <a:cubicBezTo>
                        <a:pt x="826108" y="819638"/>
                        <a:pt x="843147" y="796070"/>
                        <a:pt x="853904" y="769498"/>
                      </a:cubicBezTo>
                      <a:cubicBezTo>
                        <a:pt x="854050" y="769133"/>
                        <a:pt x="854270" y="769133"/>
                        <a:pt x="854367" y="769498"/>
                      </a:cubicBezTo>
                      <a:cubicBezTo>
                        <a:pt x="873067" y="851626"/>
                        <a:pt x="865108" y="937579"/>
                        <a:pt x="831644" y="1014877"/>
                      </a:cubicBezTo>
                      <a:cubicBezTo>
                        <a:pt x="772563" y="1160137"/>
                        <a:pt x="634695" y="1258033"/>
                        <a:pt x="478078" y="1265931"/>
                      </a:cubicBezTo>
                      <a:cubicBezTo>
                        <a:pt x="460832" y="1183586"/>
                        <a:pt x="422734" y="1107045"/>
                        <a:pt x="367432" y="1043641"/>
                      </a:cubicBezTo>
                      <a:cubicBezTo>
                        <a:pt x="269086" y="923910"/>
                        <a:pt x="313242" y="743852"/>
                        <a:pt x="313705" y="742050"/>
                      </a:cubicBezTo>
                      <a:cubicBezTo>
                        <a:pt x="317046" y="729020"/>
                        <a:pt x="309194" y="715748"/>
                        <a:pt x="296167" y="712407"/>
                      </a:cubicBezTo>
                      <a:cubicBezTo>
                        <a:pt x="287642" y="710220"/>
                        <a:pt x="278604" y="712799"/>
                        <a:pt x="272520" y="719156"/>
                      </a:cubicBezTo>
                      <a:cubicBezTo>
                        <a:pt x="127241" y="870329"/>
                        <a:pt x="126705" y="1028078"/>
                        <a:pt x="150865" y="1132245"/>
                      </a:cubicBezTo>
                      <a:cubicBezTo>
                        <a:pt x="150865" y="1132781"/>
                        <a:pt x="150865" y="1132854"/>
                        <a:pt x="150451" y="1132465"/>
                      </a:cubicBezTo>
                      <a:cubicBezTo>
                        <a:pt x="49053" y="1015386"/>
                        <a:pt x="21305" y="851580"/>
                        <a:pt x="78482" y="70763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2" name="자유형: 도형 41">
                  <a:extLst>
                    <a:ext uri="{FF2B5EF4-FFF2-40B4-BE49-F238E27FC236}">
                      <a16:creationId xmlns:a16="http://schemas.microsoft.com/office/drawing/2014/main" id="{48687F20-7119-4A17-9AF1-F271D2EA574F}"/>
                    </a:ext>
                  </a:extLst>
                </p:cNvPr>
                <p:cNvSpPr/>
                <p:nvPr/>
              </p:nvSpPr>
              <p:spPr>
                <a:xfrm>
                  <a:off x="6755506" y="5088375"/>
                  <a:ext cx="1598868" cy="822694"/>
                </a:xfrm>
                <a:custGeom>
                  <a:avLst/>
                  <a:gdLst>
                    <a:gd name="connsiteX0" fmla="*/ 1542745 w 1598868"/>
                    <a:gd name="connsiteY0" fmla="*/ 567231 h 822694"/>
                    <a:gd name="connsiteX1" fmla="*/ 1158273 w 1598868"/>
                    <a:gd name="connsiteY1" fmla="*/ 410164 h 822694"/>
                    <a:gd name="connsiteX2" fmla="*/ 1536924 w 1598868"/>
                    <a:gd name="connsiteY2" fmla="*/ 255484 h 822694"/>
                    <a:gd name="connsiteX3" fmla="*/ 1592220 w 1598868"/>
                    <a:gd name="connsiteY3" fmla="*/ 133062 h 822694"/>
                    <a:gd name="connsiteX4" fmla="*/ 1590505 w 1598868"/>
                    <a:gd name="connsiteY4" fmla="*/ 128837 h 822694"/>
                    <a:gd name="connsiteX5" fmla="*/ 1561279 w 1598868"/>
                    <a:gd name="connsiteY5" fmla="*/ 60642 h 822694"/>
                    <a:gd name="connsiteX6" fmla="*/ 1467852 w 1598868"/>
                    <a:gd name="connsiteY6" fmla="*/ 22 h 822694"/>
                    <a:gd name="connsiteX7" fmla="*/ 1427325 w 1598868"/>
                    <a:gd name="connsiteY7" fmla="*/ 7060 h 822694"/>
                    <a:gd name="connsiteX8" fmla="*/ 799422 w 1598868"/>
                    <a:gd name="connsiteY8" fmla="*/ 263570 h 822694"/>
                    <a:gd name="connsiteX9" fmla="*/ 171544 w 1598868"/>
                    <a:gd name="connsiteY9" fmla="*/ 7060 h 822694"/>
                    <a:gd name="connsiteX10" fmla="*/ 131016 w 1598868"/>
                    <a:gd name="connsiteY10" fmla="*/ 22 h 822694"/>
                    <a:gd name="connsiteX11" fmla="*/ 37590 w 1598868"/>
                    <a:gd name="connsiteY11" fmla="*/ 60642 h 822694"/>
                    <a:gd name="connsiteX12" fmla="*/ 8363 w 1598868"/>
                    <a:gd name="connsiteY12" fmla="*/ 128837 h 822694"/>
                    <a:gd name="connsiteX13" fmla="*/ 57719 w 1598868"/>
                    <a:gd name="connsiteY13" fmla="*/ 253772 h 822694"/>
                    <a:gd name="connsiteX14" fmla="*/ 61945 w 1598868"/>
                    <a:gd name="connsiteY14" fmla="*/ 255484 h 822694"/>
                    <a:gd name="connsiteX15" fmla="*/ 440596 w 1598868"/>
                    <a:gd name="connsiteY15" fmla="*/ 410164 h 822694"/>
                    <a:gd name="connsiteX16" fmla="*/ 56124 w 1598868"/>
                    <a:gd name="connsiteY16" fmla="*/ 567231 h 822694"/>
                    <a:gd name="connsiteX17" fmla="*/ 7413 w 1598868"/>
                    <a:gd name="connsiteY17" fmla="*/ 693879 h 822694"/>
                    <a:gd name="connsiteX18" fmla="*/ 36640 w 1598868"/>
                    <a:gd name="connsiteY18" fmla="*/ 762073 h 822694"/>
                    <a:gd name="connsiteX19" fmla="*/ 127972 w 1598868"/>
                    <a:gd name="connsiteY19" fmla="*/ 822694 h 822694"/>
                    <a:gd name="connsiteX20" fmla="*/ 165723 w 1598868"/>
                    <a:gd name="connsiteY20" fmla="*/ 815655 h 822694"/>
                    <a:gd name="connsiteX21" fmla="*/ 799422 w 1598868"/>
                    <a:gd name="connsiteY21" fmla="*/ 556759 h 822694"/>
                    <a:gd name="connsiteX22" fmla="*/ 1433146 w 1598868"/>
                    <a:gd name="connsiteY22" fmla="*/ 815655 h 822694"/>
                    <a:gd name="connsiteX23" fmla="*/ 1470897 w 1598868"/>
                    <a:gd name="connsiteY23" fmla="*/ 822694 h 822694"/>
                    <a:gd name="connsiteX24" fmla="*/ 1562229 w 1598868"/>
                    <a:gd name="connsiteY24" fmla="*/ 762073 h 822694"/>
                    <a:gd name="connsiteX25" fmla="*/ 1591455 w 1598868"/>
                    <a:gd name="connsiteY25" fmla="*/ 693879 h 822694"/>
                    <a:gd name="connsiteX26" fmla="*/ 1542745 w 1598868"/>
                    <a:gd name="connsiteY26" fmla="*/ 567231 h 822694"/>
                    <a:gd name="connsiteX27" fmla="*/ 1444423 w 1598868"/>
                    <a:gd name="connsiteY27" fmla="*/ 52702 h 822694"/>
                    <a:gd name="connsiteX28" fmla="*/ 1467852 w 1598868"/>
                    <a:gd name="connsiteY28" fmla="*/ 48732 h 822694"/>
                    <a:gd name="connsiteX29" fmla="*/ 1516563 w 1598868"/>
                    <a:gd name="connsiteY29" fmla="*/ 79834 h 822694"/>
                    <a:gd name="connsiteX30" fmla="*/ 1546130 w 1598868"/>
                    <a:gd name="connsiteY30" fmla="*/ 148832 h 822694"/>
                    <a:gd name="connsiteX31" fmla="*/ 1546398 w 1598868"/>
                    <a:gd name="connsiteY31" fmla="*/ 183928 h 822694"/>
                    <a:gd name="connsiteX32" fmla="*/ 1518560 w 1598868"/>
                    <a:gd name="connsiteY32" fmla="*/ 210402 h 822694"/>
                    <a:gd name="connsiteX33" fmla="*/ 1093877 w 1598868"/>
                    <a:gd name="connsiteY33" fmla="*/ 383861 h 822694"/>
                    <a:gd name="connsiteX34" fmla="*/ 863842 w 1598868"/>
                    <a:gd name="connsiteY34" fmla="*/ 289874 h 822694"/>
                    <a:gd name="connsiteX35" fmla="*/ 148382 w 1598868"/>
                    <a:gd name="connsiteY35" fmla="*/ 770135 h 822694"/>
                    <a:gd name="connsiteX36" fmla="*/ 127972 w 1598868"/>
                    <a:gd name="connsiteY36" fmla="*/ 773983 h 822694"/>
                    <a:gd name="connsiteX37" fmla="*/ 81429 w 1598868"/>
                    <a:gd name="connsiteY37" fmla="*/ 742881 h 822694"/>
                    <a:gd name="connsiteX38" fmla="*/ 52666 w 1598868"/>
                    <a:gd name="connsiteY38" fmla="*/ 675783 h 822694"/>
                    <a:gd name="connsiteX39" fmla="*/ 74585 w 1598868"/>
                    <a:gd name="connsiteY39" fmla="*/ 612313 h 822694"/>
                    <a:gd name="connsiteX40" fmla="*/ 505040 w 1598868"/>
                    <a:gd name="connsiteY40" fmla="*/ 436468 h 822694"/>
                    <a:gd name="connsiteX41" fmla="*/ 735100 w 1598868"/>
                    <a:gd name="connsiteY41" fmla="*/ 530455 h 822694"/>
                    <a:gd name="connsiteX42" fmla="*/ 1546690 w 1598868"/>
                    <a:gd name="connsiteY42" fmla="*/ 674687 h 822694"/>
                    <a:gd name="connsiteX43" fmla="*/ 1517464 w 1598868"/>
                    <a:gd name="connsiteY43" fmla="*/ 742881 h 822694"/>
                    <a:gd name="connsiteX44" fmla="*/ 1470897 w 1598868"/>
                    <a:gd name="connsiteY44" fmla="*/ 773983 h 822694"/>
                    <a:gd name="connsiteX45" fmla="*/ 1451559 w 1598868"/>
                    <a:gd name="connsiteY45" fmla="*/ 770573 h 822694"/>
                    <a:gd name="connsiteX46" fmla="*/ 79286 w 1598868"/>
                    <a:gd name="connsiteY46" fmla="*/ 209964 h 822694"/>
                    <a:gd name="connsiteX47" fmla="*/ 52495 w 1598868"/>
                    <a:gd name="connsiteY47" fmla="*/ 183928 h 822694"/>
                    <a:gd name="connsiteX48" fmla="*/ 53104 w 1598868"/>
                    <a:gd name="connsiteY48" fmla="*/ 148029 h 822694"/>
                    <a:gd name="connsiteX49" fmla="*/ 82330 w 1598868"/>
                    <a:gd name="connsiteY49" fmla="*/ 79834 h 822694"/>
                    <a:gd name="connsiteX50" fmla="*/ 131041 w 1598868"/>
                    <a:gd name="connsiteY50" fmla="*/ 48732 h 822694"/>
                    <a:gd name="connsiteX51" fmla="*/ 154471 w 1598868"/>
                    <a:gd name="connsiteY51" fmla="*/ 52702 h 822694"/>
                    <a:gd name="connsiteX52" fmla="*/ 1523845 w 1598868"/>
                    <a:gd name="connsiteY52" fmla="*/ 612118 h 822694"/>
                    <a:gd name="connsiteX53" fmla="*/ 1546690 w 1598868"/>
                    <a:gd name="connsiteY53" fmla="*/ 674687 h 822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</a:cxnLst>
                  <a:rect l="l" t="t" r="r" b="b"/>
                  <a:pathLst>
                    <a:path w="1598868" h="822694">
                      <a:moveTo>
                        <a:pt x="1542745" y="567231"/>
                      </a:moveTo>
                      <a:lnTo>
                        <a:pt x="1158273" y="410164"/>
                      </a:lnTo>
                      <a:lnTo>
                        <a:pt x="1536924" y="255484"/>
                      </a:lnTo>
                      <a:cubicBezTo>
                        <a:pt x="1586000" y="236947"/>
                        <a:pt x="1610754" y="182138"/>
                        <a:pt x="1592220" y="133062"/>
                      </a:cubicBezTo>
                      <a:cubicBezTo>
                        <a:pt x="1591682" y="131640"/>
                        <a:pt x="1591110" y="130232"/>
                        <a:pt x="1590505" y="128837"/>
                      </a:cubicBezTo>
                      <a:lnTo>
                        <a:pt x="1561279" y="60642"/>
                      </a:lnTo>
                      <a:cubicBezTo>
                        <a:pt x="1545499" y="23200"/>
                        <a:pt x="1508474" y="-823"/>
                        <a:pt x="1467852" y="22"/>
                      </a:cubicBezTo>
                      <a:cubicBezTo>
                        <a:pt x="1454045" y="85"/>
                        <a:pt x="1440346" y="2464"/>
                        <a:pt x="1427325" y="7060"/>
                      </a:cubicBezTo>
                      <a:lnTo>
                        <a:pt x="799422" y="263570"/>
                      </a:lnTo>
                      <a:lnTo>
                        <a:pt x="171544" y="7060"/>
                      </a:lnTo>
                      <a:cubicBezTo>
                        <a:pt x="158523" y="2464"/>
                        <a:pt x="144823" y="85"/>
                        <a:pt x="131016" y="22"/>
                      </a:cubicBezTo>
                      <a:cubicBezTo>
                        <a:pt x="90394" y="-823"/>
                        <a:pt x="53369" y="23200"/>
                        <a:pt x="37590" y="60642"/>
                      </a:cubicBezTo>
                      <a:lnTo>
                        <a:pt x="8363" y="128837"/>
                      </a:lnTo>
                      <a:cubicBezTo>
                        <a:pt x="-12507" y="176965"/>
                        <a:pt x="9591" y="232899"/>
                        <a:pt x="57719" y="253772"/>
                      </a:cubicBezTo>
                      <a:cubicBezTo>
                        <a:pt x="59115" y="254376"/>
                        <a:pt x="60523" y="254946"/>
                        <a:pt x="61945" y="255484"/>
                      </a:cubicBezTo>
                      <a:lnTo>
                        <a:pt x="440596" y="410164"/>
                      </a:lnTo>
                      <a:lnTo>
                        <a:pt x="56124" y="567231"/>
                      </a:lnTo>
                      <a:cubicBezTo>
                        <a:pt x="8904" y="589879"/>
                        <a:pt x="-12458" y="645424"/>
                        <a:pt x="7413" y="693879"/>
                      </a:cubicBezTo>
                      <a:lnTo>
                        <a:pt x="36640" y="762073"/>
                      </a:lnTo>
                      <a:cubicBezTo>
                        <a:pt x="51967" y="798937"/>
                        <a:pt x="88049" y="822886"/>
                        <a:pt x="127972" y="822694"/>
                      </a:cubicBezTo>
                      <a:cubicBezTo>
                        <a:pt x="140880" y="822664"/>
                        <a:pt x="153672" y="820280"/>
                        <a:pt x="165723" y="815655"/>
                      </a:cubicBezTo>
                      <a:lnTo>
                        <a:pt x="799422" y="556759"/>
                      </a:lnTo>
                      <a:lnTo>
                        <a:pt x="1433146" y="815655"/>
                      </a:lnTo>
                      <a:cubicBezTo>
                        <a:pt x="1445197" y="820280"/>
                        <a:pt x="1457991" y="822664"/>
                        <a:pt x="1470897" y="822694"/>
                      </a:cubicBezTo>
                      <a:cubicBezTo>
                        <a:pt x="1510820" y="822886"/>
                        <a:pt x="1546902" y="798937"/>
                        <a:pt x="1562229" y="762073"/>
                      </a:cubicBezTo>
                      <a:lnTo>
                        <a:pt x="1591455" y="693879"/>
                      </a:lnTo>
                      <a:cubicBezTo>
                        <a:pt x="1611327" y="645424"/>
                        <a:pt x="1589965" y="589879"/>
                        <a:pt x="1542745" y="567231"/>
                      </a:cubicBezTo>
                      <a:close/>
                      <a:moveTo>
                        <a:pt x="1444423" y="52702"/>
                      </a:moveTo>
                      <a:cubicBezTo>
                        <a:pt x="1451968" y="50130"/>
                        <a:pt x="1459881" y="48791"/>
                        <a:pt x="1467852" y="48732"/>
                      </a:cubicBezTo>
                      <a:cubicBezTo>
                        <a:pt x="1489005" y="47863"/>
                        <a:pt x="1508453" y="60279"/>
                        <a:pt x="1516563" y="79834"/>
                      </a:cubicBezTo>
                      <a:lnTo>
                        <a:pt x="1546130" y="148832"/>
                      </a:lnTo>
                      <a:cubicBezTo>
                        <a:pt x="1551104" y="159982"/>
                        <a:pt x="1551201" y="172703"/>
                        <a:pt x="1546398" y="183928"/>
                      </a:cubicBezTo>
                      <a:cubicBezTo>
                        <a:pt x="1541259" y="196279"/>
                        <a:pt x="1531152" y="205889"/>
                        <a:pt x="1518560" y="210402"/>
                      </a:cubicBezTo>
                      <a:lnTo>
                        <a:pt x="1093877" y="383861"/>
                      </a:lnTo>
                      <a:lnTo>
                        <a:pt x="863842" y="289874"/>
                      </a:lnTo>
                      <a:close/>
                      <a:moveTo>
                        <a:pt x="148382" y="770135"/>
                      </a:moveTo>
                      <a:cubicBezTo>
                        <a:pt x="141869" y="772651"/>
                        <a:pt x="134952" y="773954"/>
                        <a:pt x="127972" y="773983"/>
                      </a:cubicBezTo>
                      <a:cubicBezTo>
                        <a:pt x="107528" y="774207"/>
                        <a:pt x="89043" y="761857"/>
                        <a:pt x="81429" y="742881"/>
                      </a:cubicBezTo>
                      <a:lnTo>
                        <a:pt x="52666" y="675783"/>
                      </a:lnTo>
                      <a:cubicBezTo>
                        <a:pt x="42794" y="652129"/>
                        <a:pt x="52220" y="624834"/>
                        <a:pt x="74585" y="612313"/>
                      </a:cubicBezTo>
                      <a:lnTo>
                        <a:pt x="505040" y="436468"/>
                      </a:lnTo>
                      <a:lnTo>
                        <a:pt x="735100" y="530455"/>
                      </a:lnTo>
                      <a:close/>
                      <a:moveTo>
                        <a:pt x="1546690" y="674687"/>
                      </a:moveTo>
                      <a:lnTo>
                        <a:pt x="1517464" y="742881"/>
                      </a:lnTo>
                      <a:cubicBezTo>
                        <a:pt x="1509846" y="761864"/>
                        <a:pt x="1491350" y="774219"/>
                        <a:pt x="1470897" y="773983"/>
                      </a:cubicBezTo>
                      <a:cubicBezTo>
                        <a:pt x="1464301" y="773986"/>
                        <a:pt x="1457755" y="772831"/>
                        <a:pt x="1451559" y="770573"/>
                      </a:cubicBezTo>
                      <a:lnTo>
                        <a:pt x="79286" y="209964"/>
                      </a:lnTo>
                      <a:cubicBezTo>
                        <a:pt x="67120" y="205392"/>
                        <a:pt x="57412" y="195957"/>
                        <a:pt x="52495" y="183928"/>
                      </a:cubicBezTo>
                      <a:cubicBezTo>
                        <a:pt x="47639" y="172408"/>
                        <a:pt x="47858" y="159376"/>
                        <a:pt x="53104" y="148029"/>
                      </a:cubicBezTo>
                      <a:lnTo>
                        <a:pt x="82330" y="79834"/>
                      </a:lnTo>
                      <a:cubicBezTo>
                        <a:pt x="90441" y="60279"/>
                        <a:pt x="109888" y="47863"/>
                        <a:pt x="131041" y="48732"/>
                      </a:cubicBezTo>
                      <a:cubicBezTo>
                        <a:pt x="139012" y="48791"/>
                        <a:pt x="146925" y="50130"/>
                        <a:pt x="154471" y="52702"/>
                      </a:cubicBezTo>
                      <a:lnTo>
                        <a:pt x="1523845" y="612118"/>
                      </a:lnTo>
                      <a:cubicBezTo>
                        <a:pt x="1546194" y="624191"/>
                        <a:pt x="1556004" y="651055"/>
                        <a:pt x="1546690" y="67468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331D6AED-172F-4034-B398-210705719972}"/>
                </a:ext>
              </a:extLst>
            </p:cNvPr>
            <p:cNvGrpSpPr/>
            <p:nvPr/>
          </p:nvGrpSpPr>
          <p:grpSpPr>
            <a:xfrm>
              <a:off x="9046178" y="5855368"/>
              <a:ext cx="4215711" cy="726189"/>
              <a:chOff x="122066" y="4845692"/>
              <a:chExt cx="12182991" cy="2098616"/>
            </a:xfrm>
          </p:grpSpPr>
          <p:grpSp>
            <p:nvGrpSpPr>
              <p:cNvPr id="91" name="그래픽 5" descr="트레일러">
                <a:extLst>
                  <a:ext uri="{FF2B5EF4-FFF2-40B4-BE49-F238E27FC236}">
                    <a16:creationId xmlns:a16="http://schemas.microsoft.com/office/drawing/2014/main" id="{CAD8D7C0-87A4-4F75-9F1A-883ECA96CA97}"/>
                  </a:ext>
                </a:extLst>
              </p:cNvPr>
              <p:cNvGrpSpPr/>
              <p:nvPr/>
            </p:nvGrpSpPr>
            <p:grpSpPr>
              <a:xfrm>
                <a:off x="122066" y="5799610"/>
                <a:ext cx="2045843" cy="1144698"/>
                <a:chOff x="5784928" y="3580678"/>
                <a:chExt cx="2045843" cy="1144698"/>
              </a:xfrm>
              <a:solidFill>
                <a:srgbClr val="FFFFFF"/>
              </a:solidFill>
            </p:grpSpPr>
            <p:sp>
              <p:nvSpPr>
                <p:cNvPr id="104" name="자유형: 도형 103">
                  <a:extLst>
                    <a:ext uri="{FF2B5EF4-FFF2-40B4-BE49-F238E27FC236}">
                      <a16:creationId xmlns:a16="http://schemas.microsoft.com/office/drawing/2014/main" id="{7D5FD744-3E7F-4FB7-9686-86C93BC5D4EA}"/>
                    </a:ext>
                  </a:extLst>
                </p:cNvPr>
                <p:cNvSpPr/>
                <p:nvPr/>
              </p:nvSpPr>
              <p:spPr>
                <a:xfrm>
                  <a:off x="6832206" y="3799877"/>
                  <a:ext cx="414039" cy="292263"/>
                </a:xfrm>
                <a:custGeom>
                  <a:avLst/>
                  <a:gdLst>
                    <a:gd name="connsiteX0" fmla="*/ 0 w 414039"/>
                    <a:gd name="connsiteY0" fmla="*/ 0 h 292263"/>
                    <a:gd name="connsiteX1" fmla="*/ 0 w 414039"/>
                    <a:gd name="connsiteY1" fmla="*/ 292263 h 292263"/>
                    <a:gd name="connsiteX2" fmla="*/ 414039 w 414039"/>
                    <a:gd name="connsiteY2" fmla="*/ 292263 h 292263"/>
                    <a:gd name="connsiteX3" fmla="*/ 414039 w 414039"/>
                    <a:gd name="connsiteY3" fmla="*/ 0 h 292263"/>
                    <a:gd name="connsiteX4" fmla="*/ 365329 w 414039"/>
                    <a:gd name="connsiteY4" fmla="*/ 243553 h 292263"/>
                    <a:gd name="connsiteX5" fmla="*/ 48711 w 414039"/>
                    <a:gd name="connsiteY5" fmla="*/ 243553 h 292263"/>
                    <a:gd name="connsiteX6" fmla="*/ 48711 w 414039"/>
                    <a:gd name="connsiteY6" fmla="*/ 48711 h 292263"/>
                    <a:gd name="connsiteX7" fmla="*/ 365329 w 414039"/>
                    <a:gd name="connsiteY7" fmla="*/ 48711 h 292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4039" h="292263">
                      <a:moveTo>
                        <a:pt x="0" y="0"/>
                      </a:moveTo>
                      <a:lnTo>
                        <a:pt x="0" y="292263"/>
                      </a:lnTo>
                      <a:lnTo>
                        <a:pt x="414039" y="292263"/>
                      </a:lnTo>
                      <a:lnTo>
                        <a:pt x="414039" y="0"/>
                      </a:lnTo>
                      <a:close/>
                      <a:moveTo>
                        <a:pt x="365329" y="243553"/>
                      </a:moveTo>
                      <a:lnTo>
                        <a:pt x="48711" y="243553"/>
                      </a:lnTo>
                      <a:lnTo>
                        <a:pt x="48711" y="48711"/>
                      </a:lnTo>
                      <a:lnTo>
                        <a:pt x="365329" y="4871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5" name="자유형: 도형 104">
                  <a:extLst>
                    <a:ext uri="{FF2B5EF4-FFF2-40B4-BE49-F238E27FC236}">
                      <a16:creationId xmlns:a16="http://schemas.microsoft.com/office/drawing/2014/main" id="{5624AD3B-D489-4112-9D2C-1BF09DAE6A54}"/>
                    </a:ext>
                  </a:extLst>
                </p:cNvPr>
                <p:cNvSpPr/>
                <p:nvPr/>
              </p:nvSpPr>
              <p:spPr>
                <a:xfrm>
                  <a:off x="6320746" y="4335693"/>
                  <a:ext cx="389684" cy="389684"/>
                </a:xfrm>
                <a:custGeom>
                  <a:avLst/>
                  <a:gdLst>
                    <a:gd name="connsiteX0" fmla="*/ 194842 w 389684"/>
                    <a:gd name="connsiteY0" fmla="*/ 0 h 389684"/>
                    <a:gd name="connsiteX1" fmla="*/ 0 w 389684"/>
                    <a:gd name="connsiteY1" fmla="*/ 194842 h 389684"/>
                    <a:gd name="connsiteX2" fmla="*/ 194842 w 389684"/>
                    <a:gd name="connsiteY2" fmla="*/ 389684 h 389684"/>
                    <a:gd name="connsiteX3" fmla="*/ 389684 w 389684"/>
                    <a:gd name="connsiteY3" fmla="*/ 194842 h 389684"/>
                    <a:gd name="connsiteX4" fmla="*/ 194842 w 389684"/>
                    <a:gd name="connsiteY4" fmla="*/ 0 h 389684"/>
                    <a:gd name="connsiteX5" fmla="*/ 194842 w 389684"/>
                    <a:gd name="connsiteY5" fmla="*/ 340974 h 389684"/>
                    <a:gd name="connsiteX6" fmla="*/ 48711 w 389684"/>
                    <a:gd name="connsiteY6" fmla="*/ 194842 h 389684"/>
                    <a:gd name="connsiteX7" fmla="*/ 194842 w 389684"/>
                    <a:gd name="connsiteY7" fmla="*/ 48711 h 389684"/>
                    <a:gd name="connsiteX8" fmla="*/ 340974 w 389684"/>
                    <a:gd name="connsiteY8" fmla="*/ 194842 h 389684"/>
                    <a:gd name="connsiteX9" fmla="*/ 194842 w 389684"/>
                    <a:gd name="connsiteY9" fmla="*/ 340974 h 389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9684" h="389684">
                      <a:moveTo>
                        <a:pt x="194842" y="0"/>
                      </a:moveTo>
                      <a:cubicBezTo>
                        <a:pt x="87233" y="0"/>
                        <a:pt x="0" y="87233"/>
                        <a:pt x="0" y="194842"/>
                      </a:cubicBezTo>
                      <a:cubicBezTo>
                        <a:pt x="0" y="302451"/>
                        <a:pt x="87233" y="389684"/>
                        <a:pt x="194842" y="389684"/>
                      </a:cubicBezTo>
                      <a:cubicBezTo>
                        <a:pt x="302451" y="389684"/>
                        <a:pt x="389684" y="302451"/>
                        <a:pt x="389684" y="194842"/>
                      </a:cubicBezTo>
                      <a:cubicBezTo>
                        <a:pt x="389550" y="87289"/>
                        <a:pt x="302395" y="134"/>
                        <a:pt x="194842" y="0"/>
                      </a:cubicBezTo>
                      <a:close/>
                      <a:moveTo>
                        <a:pt x="194842" y="340974"/>
                      </a:moveTo>
                      <a:cubicBezTo>
                        <a:pt x="114136" y="340974"/>
                        <a:pt x="48711" y="275548"/>
                        <a:pt x="48711" y="194842"/>
                      </a:cubicBezTo>
                      <a:cubicBezTo>
                        <a:pt x="48711" y="114136"/>
                        <a:pt x="114136" y="48711"/>
                        <a:pt x="194842" y="48711"/>
                      </a:cubicBezTo>
                      <a:cubicBezTo>
                        <a:pt x="275548" y="48711"/>
                        <a:pt x="340974" y="114136"/>
                        <a:pt x="340974" y="194842"/>
                      </a:cubicBezTo>
                      <a:cubicBezTo>
                        <a:pt x="340879" y="275509"/>
                        <a:pt x="275509" y="340879"/>
                        <a:pt x="194842" y="3409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6" name="자유형: 도형 105">
                  <a:extLst>
                    <a:ext uri="{FF2B5EF4-FFF2-40B4-BE49-F238E27FC236}">
                      <a16:creationId xmlns:a16="http://schemas.microsoft.com/office/drawing/2014/main" id="{F978A333-CE50-43CC-B875-5B6D755218C4}"/>
                    </a:ext>
                  </a:extLst>
                </p:cNvPr>
                <p:cNvSpPr/>
                <p:nvPr/>
              </p:nvSpPr>
              <p:spPr>
                <a:xfrm>
                  <a:off x="5784928" y="3580678"/>
                  <a:ext cx="2045843" cy="1144698"/>
                </a:xfrm>
                <a:custGeom>
                  <a:avLst/>
                  <a:gdLst>
                    <a:gd name="connsiteX0" fmla="*/ 1802291 w 2045843"/>
                    <a:gd name="connsiteY0" fmla="*/ 974212 h 1144698"/>
                    <a:gd name="connsiteX1" fmla="*/ 1802291 w 2045843"/>
                    <a:gd name="connsiteY1" fmla="*/ 1144699 h 1144698"/>
                    <a:gd name="connsiteX2" fmla="*/ 1851002 w 2045843"/>
                    <a:gd name="connsiteY2" fmla="*/ 1144699 h 1144698"/>
                    <a:gd name="connsiteX3" fmla="*/ 1851002 w 2045843"/>
                    <a:gd name="connsiteY3" fmla="*/ 974212 h 1144698"/>
                    <a:gd name="connsiteX4" fmla="*/ 2045844 w 2045843"/>
                    <a:gd name="connsiteY4" fmla="*/ 974212 h 1144698"/>
                    <a:gd name="connsiteX5" fmla="*/ 2045844 w 2045843"/>
                    <a:gd name="connsiteY5" fmla="*/ 925502 h 1144698"/>
                    <a:gd name="connsiteX6" fmla="*/ 1656159 w 2045843"/>
                    <a:gd name="connsiteY6" fmla="*/ 925502 h 1144698"/>
                    <a:gd name="connsiteX7" fmla="*/ 1656159 w 2045843"/>
                    <a:gd name="connsiteY7" fmla="*/ 97423 h 1144698"/>
                    <a:gd name="connsiteX8" fmla="*/ 1558738 w 2045843"/>
                    <a:gd name="connsiteY8" fmla="*/ 2 h 1144698"/>
                    <a:gd name="connsiteX9" fmla="*/ 584528 w 2045843"/>
                    <a:gd name="connsiteY9" fmla="*/ 2 h 1144698"/>
                    <a:gd name="connsiteX10" fmla="*/ 2 w 2045843"/>
                    <a:gd name="connsiteY10" fmla="*/ 581700 h 1144698"/>
                    <a:gd name="connsiteX11" fmla="*/ 2 w 2045843"/>
                    <a:gd name="connsiteY11" fmla="*/ 584528 h 1144698"/>
                    <a:gd name="connsiteX12" fmla="*/ 2 w 2045843"/>
                    <a:gd name="connsiteY12" fmla="*/ 974212 h 1144698"/>
                    <a:gd name="connsiteX13" fmla="*/ 463969 w 2045843"/>
                    <a:gd name="connsiteY13" fmla="*/ 974212 h 1144698"/>
                    <a:gd name="connsiteX14" fmla="*/ 462752 w 2045843"/>
                    <a:gd name="connsiteY14" fmla="*/ 949857 h 1144698"/>
                    <a:gd name="connsiteX15" fmla="*/ 463969 w 2045843"/>
                    <a:gd name="connsiteY15" fmla="*/ 925502 h 1144698"/>
                    <a:gd name="connsiteX16" fmla="*/ 48712 w 2045843"/>
                    <a:gd name="connsiteY16" fmla="*/ 925502 h 1144698"/>
                    <a:gd name="connsiteX17" fmla="*/ 48712 w 2045843"/>
                    <a:gd name="connsiteY17" fmla="*/ 584528 h 1144698"/>
                    <a:gd name="connsiteX18" fmla="*/ 584528 w 2045843"/>
                    <a:gd name="connsiteY18" fmla="*/ 48712 h 1144698"/>
                    <a:gd name="connsiteX19" fmla="*/ 1558738 w 2045843"/>
                    <a:gd name="connsiteY19" fmla="*/ 48712 h 1144698"/>
                    <a:gd name="connsiteX20" fmla="*/ 1607449 w 2045843"/>
                    <a:gd name="connsiteY20" fmla="*/ 97423 h 1144698"/>
                    <a:gd name="connsiteX21" fmla="*/ 1607449 w 2045843"/>
                    <a:gd name="connsiteY21" fmla="*/ 925502 h 1144698"/>
                    <a:gd name="connsiteX22" fmla="*/ 997325 w 2045843"/>
                    <a:gd name="connsiteY22" fmla="*/ 925502 h 1144698"/>
                    <a:gd name="connsiteX23" fmla="*/ 998567 w 2045843"/>
                    <a:gd name="connsiteY23" fmla="*/ 949857 h 1144698"/>
                    <a:gd name="connsiteX24" fmla="*/ 997325 w 2045843"/>
                    <a:gd name="connsiteY24" fmla="*/ 974212 h 114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045843" h="1144698">
                      <a:moveTo>
                        <a:pt x="1802291" y="974212"/>
                      </a:moveTo>
                      <a:lnTo>
                        <a:pt x="1802291" y="1144699"/>
                      </a:lnTo>
                      <a:lnTo>
                        <a:pt x="1851002" y="1144699"/>
                      </a:lnTo>
                      <a:lnTo>
                        <a:pt x="1851002" y="974212"/>
                      </a:lnTo>
                      <a:lnTo>
                        <a:pt x="2045844" y="974212"/>
                      </a:lnTo>
                      <a:lnTo>
                        <a:pt x="2045844" y="925502"/>
                      </a:lnTo>
                      <a:lnTo>
                        <a:pt x="1656159" y="925502"/>
                      </a:lnTo>
                      <a:lnTo>
                        <a:pt x="1656159" y="97423"/>
                      </a:lnTo>
                      <a:cubicBezTo>
                        <a:pt x="1655999" y="43685"/>
                        <a:pt x="1612476" y="162"/>
                        <a:pt x="1558738" y="2"/>
                      </a:cubicBezTo>
                      <a:lnTo>
                        <a:pt x="584528" y="2"/>
                      </a:lnTo>
                      <a:cubicBezTo>
                        <a:pt x="262483" y="-780"/>
                        <a:pt x="783" y="259656"/>
                        <a:pt x="2" y="581700"/>
                      </a:cubicBezTo>
                      <a:cubicBezTo>
                        <a:pt x="-1" y="582643"/>
                        <a:pt x="-1" y="583585"/>
                        <a:pt x="2" y="584528"/>
                      </a:cubicBezTo>
                      <a:lnTo>
                        <a:pt x="2" y="974212"/>
                      </a:lnTo>
                      <a:lnTo>
                        <a:pt x="463969" y="974212"/>
                      </a:lnTo>
                      <a:cubicBezTo>
                        <a:pt x="463239" y="966199"/>
                        <a:pt x="462752" y="958113"/>
                        <a:pt x="462752" y="949857"/>
                      </a:cubicBezTo>
                      <a:cubicBezTo>
                        <a:pt x="462752" y="941600"/>
                        <a:pt x="463239" y="933515"/>
                        <a:pt x="463969" y="925502"/>
                      </a:cubicBezTo>
                      <a:lnTo>
                        <a:pt x="48712" y="925502"/>
                      </a:lnTo>
                      <a:lnTo>
                        <a:pt x="48712" y="584528"/>
                      </a:lnTo>
                      <a:cubicBezTo>
                        <a:pt x="49048" y="288743"/>
                        <a:pt x="288743" y="49048"/>
                        <a:pt x="584528" y="48712"/>
                      </a:cubicBezTo>
                      <a:lnTo>
                        <a:pt x="1558738" y="48712"/>
                      </a:lnTo>
                      <a:cubicBezTo>
                        <a:pt x="1585641" y="48712"/>
                        <a:pt x="1607449" y="70520"/>
                        <a:pt x="1607449" y="97423"/>
                      </a:cubicBezTo>
                      <a:lnTo>
                        <a:pt x="1607449" y="925502"/>
                      </a:lnTo>
                      <a:lnTo>
                        <a:pt x="997325" y="925502"/>
                      </a:lnTo>
                      <a:cubicBezTo>
                        <a:pt x="998056" y="933563"/>
                        <a:pt x="998567" y="941674"/>
                        <a:pt x="998567" y="949857"/>
                      </a:cubicBezTo>
                      <a:cubicBezTo>
                        <a:pt x="998567" y="958040"/>
                        <a:pt x="998056" y="966151"/>
                        <a:pt x="997325" y="9742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92" name="그래픽 7" descr="백팩">
                <a:extLst>
                  <a:ext uri="{FF2B5EF4-FFF2-40B4-BE49-F238E27FC236}">
                    <a16:creationId xmlns:a16="http://schemas.microsoft.com/office/drawing/2014/main" id="{766417E1-ED24-4BBA-88B5-6623C2DE50C5}"/>
                  </a:ext>
                </a:extLst>
              </p:cNvPr>
              <p:cNvSpPr/>
              <p:nvPr/>
            </p:nvSpPr>
            <p:spPr>
              <a:xfrm>
                <a:off x="8417025" y="5068759"/>
                <a:ext cx="1656157" cy="1875549"/>
              </a:xfrm>
              <a:custGeom>
                <a:avLst/>
                <a:gdLst>
                  <a:gd name="connsiteX0" fmla="*/ 1534381 w 1656157"/>
                  <a:gd name="connsiteY0" fmla="*/ 1071826 h 1875549"/>
                  <a:gd name="connsiteX1" fmla="*/ 1510026 w 1656157"/>
                  <a:gd name="connsiteY1" fmla="*/ 1071826 h 1875549"/>
                  <a:gd name="connsiteX2" fmla="*/ 1510026 w 1656157"/>
                  <a:gd name="connsiteY2" fmla="*/ 560365 h 1875549"/>
                  <a:gd name="connsiteX3" fmla="*/ 1242118 w 1656157"/>
                  <a:gd name="connsiteY3" fmla="*/ 292458 h 1875549"/>
                  <a:gd name="connsiteX4" fmla="*/ 1143455 w 1656157"/>
                  <a:gd name="connsiteY4" fmla="*/ 292458 h 1875549"/>
                  <a:gd name="connsiteX5" fmla="*/ 804196 w 1656157"/>
                  <a:gd name="connsiteY5" fmla="*/ 916 h 1875549"/>
                  <a:gd name="connsiteX6" fmla="*/ 512654 w 1656157"/>
                  <a:gd name="connsiteY6" fmla="*/ 292458 h 1875549"/>
                  <a:gd name="connsiteX7" fmla="*/ 414039 w 1656157"/>
                  <a:gd name="connsiteY7" fmla="*/ 292458 h 1875549"/>
                  <a:gd name="connsiteX8" fmla="*/ 146132 w 1656157"/>
                  <a:gd name="connsiteY8" fmla="*/ 560365 h 1875549"/>
                  <a:gd name="connsiteX9" fmla="*/ 146132 w 1656157"/>
                  <a:gd name="connsiteY9" fmla="*/ 1071826 h 1875549"/>
                  <a:gd name="connsiteX10" fmla="*/ 121776 w 1656157"/>
                  <a:gd name="connsiteY10" fmla="*/ 1071826 h 1875549"/>
                  <a:gd name="connsiteX11" fmla="*/ 0 w 1656157"/>
                  <a:gd name="connsiteY11" fmla="*/ 1193602 h 1875549"/>
                  <a:gd name="connsiteX12" fmla="*/ 0 w 1656157"/>
                  <a:gd name="connsiteY12" fmla="*/ 1534576 h 1875549"/>
                  <a:gd name="connsiteX13" fmla="*/ 121776 w 1656157"/>
                  <a:gd name="connsiteY13" fmla="*/ 1656352 h 1875549"/>
                  <a:gd name="connsiteX14" fmla="*/ 146132 w 1656157"/>
                  <a:gd name="connsiteY14" fmla="*/ 1656352 h 1875549"/>
                  <a:gd name="connsiteX15" fmla="*/ 146132 w 1656157"/>
                  <a:gd name="connsiteY15" fmla="*/ 1705063 h 1875549"/>
                  <a:gd name="connsiteX16" fmla="*/ 316618 w 1656157"/>
                  <a:gd name="connsiteY16" fmla="*/ 1875550 h 1875549"/>
                  <a:gd name="connsiteX17" fmla="*/ 1388250 w 1656157"/>
                  <a:gd name="connsiteY17" fmla="*/ 1875550 h 1875549"/>
                  <a:gd name="connsiteX18" fmla="*/ 1510026 w 1656157"/>
                  <a:gd name="connsiteY18" fmla="*/ 1753773 h 1875549"/>
                  <a:gd name="connsiteX19" fmla="*/ 1510026 w 1656157"/>
                  <a:gd name="connsiteY19" fmla="*/ 1656352 h 1875549"/>
                  <a:gd name="connsiteX20" fmla="*/ 1534381 w 1656157"/>
                  <a:gd name="connsiteY20" fmla="*/ 1656352 h 1875549"/>
                  <a:gd name="connsiteX21" fmla="*/ 1656158 w 1656157"/>
                  <a:gd name="connsiteY21" fmla="*/ 1534576 h 1875549"/>
                  <a:gd name="connsiteX22" fmla="*/ 1656158 w 1656157"/>
                  <a:gd name="connsiteY22" fmla="*/ 1193602 h 1875549"/>
                  <a:gd name="connsiteX23" fmla="*/ 1534381 w 1656157"/>
                  <a:gd name="connsiteY23" fmla="*/ 1071826 h 1875549"/>
                  <a:gd name="connsiteX24" fmla="*/ 828079 w 1656157"/>
                  <a:gd name="connsiteY24" fmla="*/ 48905 h 1875549"/>
                  <a:gd name="connsiteX25" fmla="*/ 1094745 w 1656157"/>
                  <a:gd name="connsiteY25" fmla="*/ 292458 h 1875549"/>
                  <a:gd name="connsiteX26" fmla="*/ 561364 w 1656157"/>
                  <a:gd name="connsiteY26" fmla="*/ 292458 h 1875549"/>
                  <a:gd name="connsiteX27" fmla="*/ 828079 w 1656157"/>
                  <a:gd name="connsiteY27" fmla="*/ 48905 h 1875549"/>
                  <a:gd name="connsiteX28" fmla="*/ 1242118 w 1656157"/>
                  <a:gd name="connsiteY28" fmla="*/ 341168 h 1875549"/>
                  <a:gd name="connsiteX29" fmla="*/ 1266474 w 1656157"/>
                  <a:gd name="connsiteY29" fmla="*/ 342605 h 1875549"/>
                  <a:gd name="connsiteX30" fmla="*/ 1266474 w 1656157"/>
                  <a:gd name="connsiteY30" fmla="*/ 755208 h 1875549"/>
                  <a:gd name="connsiteX31" fmla="*/ 1193408 w 1656157"/>
                  <a:gd name="connsiteY31" fmla="*/ 828273 h 1875549"/>
                  <a:gd name="connsiteX32" fmla="*/ 925500 w 1656157"/>
                  <a:gd name="connsiteY32" fmla="*/ 828273 h 1875549"/>
                  <a:gd name="connsiteX33" fmla="*/ 925500 w 1656157"/>
                  <a:gd name="connsiteY33" fmla="*/ 779563 h 1875549"/>
                  <a:gd name="connsiteX34" fmla="*/ 852434 w 1656157"/>
                  <a:gd name="connsiteY34" fmla="*/ 706497 h 1875549"/>
                  <a:gd name="connsiteX35" fmla="*/ 803724 w 1656157"/>
                  <a:gd name="connsiteY35" fmla="*/ 706497 h 1875549"/>
                  <a:gd name="connsiteX36" fmla="*/ 730658 w 1656157"/>
                  <a:gd name="connsiteY36" fmla="*/ 779563 h 1875549"/>
                  <a:gd name="connsiteX37" fmla="*/ 730658 w 1656157"/>
                  <a:gd name="connsiteY37" fmla="*/ 828273 h 1875549"/>
                  <a:gd name="connsiteX38" fmla="*/ 462750 w 1656157"/>
                  <a:gd name="connsiteY38" fmla="*/ 828273 h 1875549"/>
                  <a:gd name="connsiteX39" fmla="*/ 389684 w 1656157"/>
                  <a:gd name="connsiteY39" fmla="*/ 755208 h 1875549"/>
                  <a:gd name="connsiteX40" fmla="*/ 389684 w 1656157"/>
                  <a:gd name="connsiteY40" fmla="*/ 342605 h 1875549"/>
                  <a:gd name="connsiteX41" fmla="*/ 414039 w 1656157"/>
                  <a:gd name="connsiteY41" fmla="*/ 341168 h 1875549"/>
                  <a:gd name="connsiteX42" fmla="*/ 876789 w 1656157"/>
                  <a:gd name="connsiteY42" fmla="*/ 779563 h 1875549"/>
                  <a:gd name="connsiteX43" fmla="*/ 876789 w 1656157"/>
                  <a:gd name="connsiteY43" fmla="*/ 925694 h 1875549"/>
                  <a:gd name="connsiteX44" fmla="*/ 852434 w 1656157"/>
                  <a:gd name="connsiteY44" fmla="*/ 950050 h 1875549"/>
                  <a:gd name="connsiteX45" fmla="*/ 803724 w 1656157"/>
                  <a:gd name="connsiteY45" fmla="*/ 950050 h 1875549"/>
                  <a:gd name="connsiteX46" fmla="*/ 779368 w 1656157"/>
                  <a:gd name="connsiteY46" fmla="*/ 925694 h 1875549"/>
                  <a:gd name="connsiteX47" fmla="*/ 779368 w 1656157"/>
                  <a:gd name="connsiteY47" fmla="*/ 779563 h 1875549"/>
                  <a:gd name="connsiteX48" fmla="*/ 803724 w 1656157"/>
                  <a:gd name="connsiteY48" fmla="*/ 755208 h 1875549"/>
                  <a:gd name="connsiteX49" fmla="*/ 852434 w 1656157"/>
                  <a:gd name="connsiteY49" fmla="*/ 755208 h 1875549"/>
                  <a:gd name="connsiteX50" fmla="*/ 876789 w 1656157"/>
                  <a:gd name="connsiteY50" fmla="*/ 779563 h 1875549"/>
                  <a:gd name="connsiteX51" fmla="*/ 121776 w 1656157"/>
                  <a:gd name="connsiteY51" fmla="*/ 1607642 h 1875549"/>
                  <a:gd name="connsiteX52" fmla="*/ 48711 w 1656157"/>
                  <a:gd name="connsiteY52" fmla="*/ 1534576 h 1875549"/>
                  <a:gd name="connsiteX53" fmla="*/ 48711 w 1656157"/>
                  <a:gd name="connsiteY53" fmla="*/ 1193602 h 1875549"/>
                  <a:gd name="connsiteX54" fmla="*/ 121776 w 1656157"/>
                  <a:gd name="connsiteY54" fmla="*/ 1120536 h 1875549"/>
                  <a:gd name="connsiteX55" fmla="*/ 146132 w 1656157"/>
                  <a:gd name="connsiteY55" fmla="*/ 1120536 h 1875549"/>
                  <a:gd name="connsiteX56" fmla="*/ 146132 w 1656157"/>
                  <a:gd name="connsiteY56" fmla="*/ 1607642 h 1875549"/>
                  <a:gd name="connsiteX57" fmla="*/ 1193408 w 1656157"/>
                  <a:gd name="connsiteY57" fmla="*/ 1826839 h 1875549"/>
                  <a:gd name="connsiteX58" fmla="*/ 462750 w 1656157"/>
                  <a:gd name="connsiteY58" fmla="*/ 1826839 h 1875549"/>
                  <a:gd name="connsiteX59" fmla="*/ 462750 w 1656157"/>
                  <a:gd name="connsiteY59" fmla="*/ 1558931 h 1875549"/>
                  <a:gd name="connsiteX60" fmla="*/ 535816 w 1656157"/>
                  <a:gd name="connsiteY60" fmla="*/ 1485865 h 1875549"/>
                  <a:gd name="connsiteX61" fmla="*/ 1120342 w 1656157"/>
                  <a:gd name="connsiteY61" fmla="*/ 1485865 h 1875549"/>
                  <a:gd name="connsiteX62" fmla="*/ 1193408 w 1656157"/>
                  <a:gd name="connsiteY62" fmla="*/ 1558931 h 1875549"/>
                  <a:gd name="connsiteX63" fmla="*/ 1461316 w 1656157"/>
                  <a:gd name="connsiteY63" fmla="*/ 1753773 h 1875549"/>
                  <a:gd name="connsiteX64" fmla="*/ 1388250 w 1656157"/>
                  <a:gd name="connsiteY64" fmla="*/ 1826839 h 1875549"/>
                  <a:gd name="connsiteX65" fmla="*/ 1242118 w 1656157"/>
                  <a:gd name="connsiteY65" fmla="*/ 1826839 h 1875549"/>
                  <a:gd name="connsiteX66" fmla="*/ 1242118 w 1656157"/>
                  <a:gd name="connsiteY66" fmla="*/ 1558931 h 1875549"/>
                  <a:gd name="connsiteX67" fmla="*/ 1120342 w 1656157"/>
                  <a:gd name="connsiteY67" fmla="*/ 1437155 h 1875549"/>
                  <a:gd name="connsiteX68" fmla="*/ 535816 w 1656157"/>
                  <a:gd name="connsiteY68" fmla="*/ 1437155 h 1875549"/>
                  <a:gd name="connsiteX69" fmla="*/ 414039 w 1656157"/>
                  <a:gd name="connsiteY69" fmla="*/ 1558931 h 1875549"/>
                  <a:gd name="connsiteX70" fmla="*/ 414039 w 1656157"/>
                  <a:gd name="connsiteY70" fmla="*/ 1826839 h 1875549"/>
                  <a:gd name="connsiteX71" fmla="*/ 316618 w 1656157"/>
                  <a:gd name="connsiteY71" fmla="*/ 1826839 h 1875549"/>
                  <a:gd name="connsiteX72" fmla="*/ 194842 w 1656157"/>
                  <a:gd name="connsiteY72" fmla="*/ 1705063 h 1875549"/>
                  <a:gd name="connsiteX73" fmla="*/ 194842 w 1656157"/>
                  <a:gd name="connsiteY73" fmla="*/ 560365 h 1875549"/>
                  <a:gd name="connsiteX74" fmla="*/ 340974 w 1656157"/>
                  <a:gd name="connsiteY74" fmla="*/ 353955 h 1875549"/>
                  <a:gd name="connsiteX75" fmla="*/ 340974 w 1656157"/>
                  <a:gd name="connsiteY75" fmla="*/ 755208 h 1875549"/>
                  <a:gd name="connsiteX76" fmla="*/ 462750 w 1656157"/>
                  <a:gd name="connsiteY76" fmla="*/ 876984 h 1875549"/>
                  <a:gd name="connsiteX77" fmla="*/ 730658 w 1656157"/>
                  <a:gd name="connsiteY77" fmla="*/ 876984 h 1875549"/>
                  <a:gd name="connsiteX78" fmla="*/ 730658 w 1656157"/>
                  <a:gd name="connsiteY78" fmla="*/ 925694 h 1875549"/>
                  <a:gd name="connsiteX79" fmla="*/ 803724 w 1656157"/>
                  <a:gd name="connsiteY79" fmla="*/ 998760 h 1875549"/>
                  <a:gd name="connsiteX80" fmla="*/ 852434 w 1656157"/>
                  <a:gd name="connsiteY80" fmla="*/ 998760 h 1875549"/>
                  <a:gd name="connsiteX81" fmla="*/ 925500 w 1656157"/>
                  <a:gd name="connsiteY81" fmla="*/ 925694 h 1875549"/>
                  <a:gd name="connsiteX82" fmla="*/ 925500 w 1656157"/>
                  <a:gd name="connsiteY82" fmla="*/ 876984 h 1875549"/>
                  <a:gd name="connsiteX83" fmla="*/ 1193408 w 1656157"/>
                  <a:gd name="connsiteY83" fmla="*/ 876984 h 1875549"/>
                  <a:gd name="connsiteX84" fmla="*/ 1315184 w 1656157"/>
                  <a:gd name="connsiteY84" fmla="*/ 755208 h 1875549"/>
                  <a:gd name="connsiteX85" fmla="*/ 1315184 w 1656157"/>
                  <a:gd name="connsiteY85" fmla="*/ 353955 h 1875549"/>
                  <a:gd name="connsiteX86" fmla="*/ 1461316 w 1656157"/>
                  <a:gd name="connsiteY86" fmla="*/ 560365 h 1875549"/>
                  <a:gd name="connsiteX87" fmla="*/ 1461316 w 1656157"/>
                  <a:gd name="connsiteY87" fmla="*/ 1753773 h 1875549"/>
                  <a:gd name="connsiteX88" fmla="*/ 1607447 w 1656157"/>
                  <a:gd name="connsiteY88" fmla="*/ 1534576 h 1875549"/>
                  <a:gd name="connsiteX89" fmla="*/ 1534381 w 1656157"/>
                  <a:gd name="connsiteY89" fmla="*/ 1607642 h 1875549"/>
                  <a:gd name="connsiteX90" fmla="*/ 1510026 w 1656157"/>
                  <a:gd name="connsiteY90" fmla="*/ 1607642 h 1875549"/>
                  <a:gd name="connsiteX91" fmla="*/ 1510026 w 1656157"/>
                  <a:gd name="connsiteY91" fmla="*/ 1120536 h 1875549"/>
                  <a:gd name="connsiteX92" fmla="*/ 1534381 w 1656157"/>
                  <a:gd name="connsiteY92" fmla="*/ 1120536 h 1875549"/>
                  <a:gd name="connsiteX93" fmla="*/ 1607447 w 1656157"/>
                  <a:gd name="connsiteY93" fmla="*/ 1193602 h 187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1656157" h="1875549">
                    <a:moveTo>
                      <a:pt x="1534381" y="1071826"/>
                    </a:moveTo>
                    <a:lnTo>
                      <a:pt x="1510026" y="1071826"/>
                    </a:lnTo>
                    <a:lnTo>
                      <a:pt x="1510026" y="560365"/>
                    </a:lnTo>
                    <a:cubicBezTo>
                      <a:pt x="1509851" y="412475"/>
                      <a:pt x="1390008" y="292633"/>
                      <a:pt x="1242118" y="292458"/>
                    </a:cubicBezTo>
                    <a:lnTo>
                      <a:pt x="1143455" y="292458"/>
                    </a:lnTo>
                    <a:cubicBezTo>
                      <a:pt x="1130279" y="118266"/>
                      <a:pt x="978387" y="-12261"/>
                      <a:pt x="804196" y="916"/>
                    </a:cubicBezTo>
                    <a:cubicBezTo>
                      <a:pt x="648327" y="12707"/>
                      <a:pt x="524444" y="136589"/>
                      <a:pt x="512654" y="292458"/>
                    </a:cubicBezTo>
                    <a:lnTo>
                      <a:pt x="414039" y="292458"/>
                    </a:lnTo>
                    <a:cubicBezTo>
                      <a:pt x="266149" y="292633"/>
                      <a:pt x="146307" y="412475"/>
                      <a:pt x="146132" y="560365"/>
                    </a:cubicBezTo>
                    <a:lnTo>
                      <a:pt x="146132" y="1071826"/>
                    </a:lnTo>
                    <a:lnTo>
                      <a:pt x="121776" y="1071826"/>
                    </a:lnTo>
                    <a:cubicBezTo>
                      <a:pt x="54553" y="1071906"/>
                      <a:pt x="80" y="1126379"/>
                      <a:pt x="0" y="1193602"/>
                    </a:cubicBezTo>
                    <a:lnTo>
                      <a:pt x="0" y="1534576"/>
                    </a:lnTo>
                    <a:cubicBezTo>
                      <a:pt x="80" y="1601799"/>
                      <a:pt x="54553" y="1656272"/>
                      <a:pt x="121776" y="1656352"/>
                    </a:cubicBezTo>
                    <a:lnTo>
                      <a:pt x="146132" y="1656352"/>
                    </a:lnTo>
                    <a:lnTo>
                      <a:pt x="146132" y="1705063"/>
                    </a:lnTo>
                    <a:cubicBezTo>
                      <a:pt x="146239" y="1799176"/>
                      <a:pt x="222505" y="1875442"/>
                      <a:pt x="316618" y="1875550"/>
                    </a:cubicBezTo>
                    <a:lnTo>
                      <a:pt x="1388250" y="1875550"/>
                    </a:lnTo>
                    <a:cubicBezTo>
                      <a:pt x="1455473" y="1875469"/>
                      <a:pt x="1509946" y="1820996"/>
                      <a:pt x="1510026" y="1753773"/>
                    </a:cubicBezTo>
                    <a:lnTo>
                      <a:pt x="1510026" y="1656352"/>
                    </a:lnTo>
                    <a:lnTo>
                      <a:pt x="1534381" y="1656352"/>
                    </a:lnTo>
                    <a:cubicBezTo>
                      <a:pt x="1601604" y="1656272"/>
                      <a:pt x="1656077" y="1601799"/>
                      <a:pt x="1656158" y="1534576"/>
                    </a:cubicBezTo>
                    <a:lnTo>
                      <a:pt x="1656158" y="1193602"/>
                    </a:lnTo>
                    <a:cubicBezTo>
                      <a:pt x="1656077" y="1126379"/>
                      <a:pt x="1601604" y="1071906"/>
                      <a:pt x="1534381" y="1071826"/>
                    </a:cubicBezTo>
                    <a:close/>
                    <a:moveTo>
                      <a:pt x="828079" y="48905"/>
                    </a:moveTo>
                    <a:cubicBezTo>
                      <a:pt x="966507" y="49088"/>
                      <a:pt x="1082046" y="154612"/>
                      <a:pt x="1094745" y="292458"/>
                    </a:cubicBezTo>
                    <a:lnTo>
                      <a:pt x="561364" y="292458"/>
                    </a:lnTo>
                    <a:cubicBezTo>
                      <a:pt x="574066" y="154595"/>
                      <a:pt x="689631" y="49063"/>
                      <a:pt x="828079" y="48905"/>
                    </a:cubicBezTo>
                    <a:close/>
                    <a:moveTo>
                      <a:pt x="1242118" y="341168"/>
                    </a:moveTo>
                    <a:cubicBezTo>
                      <a:pt x="1250258" y="341192"/>
                      <a:pt x="1258388" y="341670"/>
                      <a:pt x="1266474" y="342605"/>
                    </a:cubicBezTo>
                    <a:lnTo>
                      <a:pt x="1266474" y="755208"/>
                    </a:lnTo>
                    <a:cubicBezTo>
                      <a:pt x="1266474" y="795562"/>
                      <a:pt x="1233762" y="828273"/>
                      <a:pt x="1193408" y="828273"/>
                    </a:cubicBezTo>
                    <a:lnTo>
                      <a:pt x="925500" y="828273"/>
                    </a:lnTo>
                    <a:lnTo>
                      <a:pt x="925500" y="779563"/>
                    </a:lnTo>
                    <a:cubicBezTo>
                      <a:pt x="925500" y="739209"/>
                      <a:pt x="892788" y="706497"/>
                      <a:pt x="852434" y="706497"/>
                    </a:cubicBezTo>
                    <a:lnTo>
                      <a:pt x="803724" y="706497"/>
                    </a:lnTo>
                    <a:cubicBezTo>
                      <a:pt x="763369" y="706497"/>
                      <a:pt x="730658" y="739209"/>
                      <a:pt x="730658" y="779563"/>
                    </a:cubicBezTo>
                    <a:lnTo>
                      <a:pt x="730658" y="828273"/>
                    </a:lnTo>
                    <a:lnTo>
                      <a:pt x="462750" y="828273"/>
                    </a:lnTo>
                    <a:cubicBezTo>
                      <a:pt x="422396" y="828273"/>
                      <a:pt x="389684" y="795562"/>
                      <a:pt x="389684" y="755208"/>
                    </a:cubicBezTo>
                    <a:lnTo>
                      <a:pt x="389684" y="342605"/>
                    </a:lnTo>
                    <a:cubicBezTo>
                      <a:pt x="397770" y="341670"/>
                      <a:pt x="405900" y="341192"/>
                      <a:pt x="414039" y="341168"/>
                    </a:cubicBezTo>
                    <a:close/>
                    <a:moveTo>
                      <a:pt x="876789" y="779563"/>
                    </a:moveTo>
                    <a:lnTo>
                      <a:pt x="876789" y="925694"/>
                    </a:lnTo>
                    <a:cubicBezTo>
                      <a:pt x="876789" y="939146"/>
                      <a:pt x="865886" y="950050"/>
                      <a:pt x="852434" y="950050"/>
                    </a:cubicBezTo>
                    <a:lnTo>
                      <a:pt x="803724" y="950050"/>
                    </a:lnTo>
                    <a:cubicBezTo>
                      <a:pt x="790272" y="950050"/>
                      <a:pt x="779368" y="939146"/>
                      <a:pt x="779368" y="925694"/>
                    </a:cubicBezTo>
                    <a:lnTo>
                      <a:pt x="779368" y="779563"/>
                    </a:lnTo>
                    <a:cubicBezTo>
                      <a:pt x="779368" y="766111"/>
                      <a:pt x="790272" y="755208"/>
                      <a:pt x="803724" y="755208"/>
                    </a:cubicBezTo>
                    <a:lnTo>
                      <a:pt x="852434" y="755208"/>
                    </a:lnTo>
                    <a:cubicBezTo>
                      <a:pt x="865886" y="755208"/>
                      <a:pt x="876789" y="766111"/>
                      <a:pt x="876789" y="779563"/>
                    </a:cubicBezTo>
                    <a:close/>
                    <a:moveTo>
                      <a:pt x="121776" y="1607642"/>
                    </a:moveTo>
                    <a:cubicBezTo>
                      <a:pt x="81422" y="1607642"/>
                      <a:pt x="48711" y="1574930"/>
                      <a:pt x="48711" y="1534576"/>
                    </a:cubicBezTo>
                    <a:lnTo>
                      <a:pt x="48711" y="1193602"/>
                    </a:lnTo>
                    <a:cubicBezTo>
                      <a:pt x="48711" y="1153248"/>
                      <a:pt x="81422" y="1120536"/>
                      <a:pt x="121776" y="1120536"/>
                    </a:cubicBezTo>
                    <a:lnTo>
                      <a:pt x="146132" y="1120536"/>
                    </a:lnTo>
                    <a:lnTo>
                      <a:pt x="146132" y="1607642"/>
                    </a:lnTo>
                    <a:close/>
                    <a:moveTo>
                      <a:pt x="1193408" y="1826839"/>
                    </a:moveTo>
                    <a:lnTo>
                      <a:pt x="462750" y="1826839"/>
                    </a:lnTo>
                    <a:lnTo>
                      <a:pt x="462750" y="1558931"/>
                    </a:lnTo>
                    <a:cubicBezTo>
                      <a:pt x="462750" y="1518577"/>
                      <a:pt x="495462" y="1485865"/>
                      <a:pt x="535816" y="1485865"/>
                    </a:cubicBezTo>
                    <a:lnTo>
                      <a:pt x="1120342" y="1485865"/>
                    </a:lnTo>
                    <a:cubicBezTo>
                      <a:pt x="1160696" y="1485865"/>
                      <a:pt x="1193408" y="1518577"/>
                      <a:pt x="1193408" y="1558931"/>
                    </a:cubicBezTo>
                    <a:close/>
                    <a:moveTo>
                      <a:pt x="1461316" y="1753773"/>
                    </a:moveTo>
                    <a:cubicBezTo>
                      <a:pt x="1461316" y="1794127"/>
                      <a:pt x="1428604" y="1826839"/>
                      <a:pt x="1388250" y="1826839"/>
                    </a:cubicBezTo>
                    <a:lnTo>
                      <a:pt x="1242118" y="1826839"/>
                    </a:lnTo>
                    <a:lnTo>
                      <a:pt x="1242118" y="1558931"/>
                    </a:lnTo>
                    <a:cubicBezTo>
                      <a:pt x="1242038" y="1491708"/>
                      <a:pt x="1187565" y="1437235"/>
                      <a:pt x="1120342" y="1437155"/>
                    </a:cubicBezTo>
                    <a:lnTo>
                      <a:pt x="535816" y="1437155"/>
                    </a:lnTo>
                    <a:cubicBezTo>
                      <a:pt x="468593" y="1437235"/>
                      <a:pt x="414120" y="1491708"/>
                      <a:pt x="414039" y="1558931"/>
                    </a:cubicBezTo>
                    <a:lnTo>
                      <a:pt x="414039" y="1826839"/>
                    </a:lnTo>
                    <a:lnTo>
                      <a:pt x="316618" y="1826839"/>
                    </a:lnTo>
                    <a:cubicBezTo>
                      <a:pt x="249395" y="1826759"/>
                      <a:pt x="194922" y="1772286"/>
                      <a:pt x="194842" y="1705063"/>
                    </a:cubicBezTo>
                    <a:lnTo>
                      <a:pt x="194842" y="560365"/>
                    </a:lnTo>
                    <a:cubicBezTo>
                      <a:pt x="195005" y="467584"/>
                      <a:pt x="253516" y="384937"/>
                      <a:pt x="340974" y="353955"/>
                    </a:cubicBezTo>
                    <a:lnTo>
                      <a:pt x="340974" y="755208"/>
                    </a:lnTo>
                    <a:cubicBezTo>
                      <a:pt x="341054" y="822431"/>
                      <a:pt x="395527" y="876903"/>
                      <a:pt x="462750" y="876984"/>
                    </a:cubicBezTo>
                    <a:lnTo>
                      <a:pt x="730658" y="876984"/>
                    </a:lnTo>
                    <a:lnTo>
                      <a:pt x="730658" y="925694"/>
                    </a:lnTo>
                    <a:cubicBezTo>
                      <a:pt x="730658" y="966049"/>
                      <a:pt x="763369" y="998760"/>
                      <a:pt x="803724" y="998760"/>
                    </a:cubicBezTo>
                    <a:lnTo>
                      <a:pt x="852434" y="998760"/>
                    </a:lnTo>
                    <a:cubicBezTo>
                      <a:pt x="892788" y="998760"/>
                      <a:pt x="925500" y="966049"/>
                      <a:pt x="925500" y="925694"/>
                    </a:cubicBezTo>
                    <a:lnTo>
                      <a:pt x="925500" y="876984"/>
                    </a:lnTo>
                    <a:lnTo>
                      <a:pt x="1193408" y="876984"/>
                    </a:lnTo>
                    <a:cubicBezTo>
                      <a:pt x="1260631" y="876903"/>
                      <a:pt x="1315104" y="822431"/>
                      <a:pt x="1315184" y="755208"/>
                    </a:cubicBezTo>
                    <a:lnTo>
                      <a:pt x="1315184" y="353955"/>
                    </a:lnTo>
                    <a:cubicBezTo>
                      <a:pt x="1402641" y="384937"/>
                      <a:pt x="1461153" y="467584"/>
                      <a:pt x="1461316" y="560365"/>
                    </a:cubicBezTo>
                    <a:lnTo>
                      <a:pt x="1461316" y="1753773"/>
                    </a:lnTo>
                    <a:close/>
                    <a:moveTo>
                      <a:pt x="1607447" y="1534576"/>
                    </a:moveTo>
                    <a:cubicBezTo>
                      <a:pt x="1607447" y="1574930"/>
                      <a:pt x="1574736" y="1607642"/>
                      <a:pt x="1534381" y="1607642"/>
                    </a:cubicBezTo>
                    <a:lnTo>
                      <a:pt x="1510026" y="1607642"/>
                    </a:lnTo>
                    <a:lnTo>
                      <a:pt x="1510026" y="1120536"/>
                    </a:lnTo>
                    <a:lnTo>
                      <a:pt x="1534381" y="1120536"/>
                    </a:lnTo>
                    <a:cubicBezTo>
                      <a:pt x="1574736" y="1120536"/>
                      <a:pt x="1607447" y="1153248"/>
                      <a:pt x="1607447" y="1193602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3" name="그래픽 9" descr="피크닉 테이블">
                <a:extLst>
                  <a:ext uri="{FF2B5EF4-FFF2-40B4-BE49-F238E27FC236}">
                    <a16:creationId xmlns:a16="http://schemas.microsoft.com/office/drawing/2014/main" id="{C1AE2105-B52F-4998-98F3-DFA5967CE233}"/>
                  </a:ext>
                </a:extLst>
              </p:cNvPr>
              <p:cNvSpPr/>
              <p:nvPr/>
            </p:nvSpPr>
            <p:spPr>
              <a:xfrm>
                <a:off x="4107989" y="5677835"/>
                <a:ext cx="2143262" cy="1266473"/>
              </a:xfrm>
              <a:custGeom>
                <a:avLst/>
                <a:gdLst>
                  <a:gd name="connsiteX0" fmla="*/ 1514264 w 2143262"/>
                  <a:gd name="connsiteY0" fmla="*/ 633237 h 1266473"/>
                  <a:gd name="connsiteX1" fmla="*/ 1278213 w 2143262"/>
                  <a:gd name="connsiteY1" fmla="*/ 48711 h 1266473"/>
                  <a:gd name="connsiteX2" fmla="*/ 1753579 w 2143262"/>
                  <a:gd name="connsiteY2" fmla="*/ 48711 h 1266473"/>
                  <a:gd name="connsiteX3" fmla="*/ 1753579 w 2143262"/>
                  <a:gd name="connsiteY3" fmla="*/ 0 h 1266473"/>
                  <a:gd name="connsiteX4" fmla="*/ 389684 w 2143262"/>
                  <a:gd name="connsiteY4" fmla="*/ 0 h 1266473"/>
                  <a:gd name="connsiteX5" fmla="*/ 389684 w 2143262"/>
                  <a:gd name="connsiteY5" fmla="*/ 48711 h 1266473"/>
                  <a:gd name="connsiteX6" fmla="*/ 865050 w 2143262"/>
                  <a:gd name="connsiteY6" fmla="*/ 48711 h 1266473"/>
                  <a:gd name="connsiteX7" fmla="*/ 628999 w 2143262"/>
                  <a:gd name="connsiteY7" fmla="*/ 633237 h 1266473"/>
                  <a:gd name="connsiteX8" fmla="*/ 0 w 2143262"/>
                  <a:gd name="connsiteY8" fmla="*/ 633237 h 1266473"/>
                  <a:gd name="connsiteX9" fmla="*/ 0 w 2143262"/>
                  <a:gd name="connsiteY9" fmla="*/ 681947 h 1266473"/>
                  <a:gd name="connsiteX10" fmla="*/ 609320 w 2143262"/>
                  <a:gd name="connsiteY10" fmla="*/ 681947 h 1266473"/>
                  <a:gd name="connsiteX11" fmla="*/ 373269 w 2143262"/>
                  <a:gd name="connsiteY11" fmla="*/ 1266474 h 1266473"/>
                  <a:gd name="connsiteX12" fmla="*/ 425779 w 2143262"/>
                  <a:gd name="connsiteY12" fmla="*/ 1266474 h 1266473"/>
                  <a:gd name="connsiteX13" fmla="*/ 661830 w 2143262"/>
                  <a:gd name="connsiteY13" fmla="*/ 681947 h 1266473"/>
                  <a:gd name="connsiteX14" fmla="*/ 1481433 w 2143262"/>
                  <a:gd name="connsiteY14" fmla="*/ 681947 h 1266473"/>
                  <a:gd name="connsiteX15" fmla="*/ 1717484 w 2143262"/>
                  <a:gd name="connsiteY15" fmla="*/ 1266474 h 1266473"/>
                  <a:gd name="connsiteX16" fmla="*/ 1769994 w 2143262"/>
                  <a:gd name="connsiteY16" fmla="*/ 1266474 h 1266473"/>
                  <a:gd name="connsiteX17" fmla="*/ 1533943 w 2143262"/>
                  <a:gd name="connsiteY17" fmla="*/ 681947 h 1266473"/>
                  <a:gd name="connsiteX18" fmla="*/ 2143263 w 2143262"/>
                  <a:gd name="connsiteY18" fmla="*/ 681947 h 1266473"/>
                  <a:gd name="connsiteX19" fmla="*/ 2143263 w 2143262"/>
                  <a:gd name="connsiteY19" fmla="*/ 633237 h 1266473"/>
                  <a:gd name="connsiteX20" fmla="*/ 681509 w 2143262"/>
                  <a:gd name="connsiteY20" fmla="*/ 633237 h 1266473"/>
                  <a:gd name="connsiteX21" fmla="*/ 917560 w 2143262"/>
                  <a:gd name="connsiteY21" fmla="*/ 48711 h 1266473"/>
                  <a:gd name="connsiteX22" fmla="*/ 1225703 w 2143262"/>
                  <a:gd name="connsiteY22" fmla="*/ 48711 h 1266473"/>
                  <a:gd name="connsiteX23" fmla="*/ 1461754 w 2143262"/>
                  <a:gd name="connsiteY23" fmla="*/ 633237 h 1266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43262" h="1266473">
                    <a:moveTo>
                      <a:pt x="1514264" y="633237"/>
                    </a:moveTo>
                    <a:lnTo>
                      <a:pt x="1278213" y="48711"/>
                    </a:lnTo>
                    <a:lnTo>
                      <a:pt x="1753579" y="48711"/>
                    </a:lnTo>
                    <a:lnTo>
                      <a:pt x="1753579" y="0"/>
                    </a:lnTo>
                    <a:lnTo>
                      <a:pt x="389684" y="0"/>
                    </a:lnTo>
                    <a:lnTo>
                      <a:pt x="389684" y="48711"/>
                    </a:lnTo>
                    <a:lnTo>
                      <a:pt x="865050" y="48711"/>
                    </a:lnTo>
                    <a:lnTo>
                      <a:pt x="628999" y="633237"/>
                    </a:lnTo>
                    <a:lnTo>
                      <a:pt x="0" y="633237"/>
                    </a:lnTo>
                    <a:lnTo>
                      <a:pt x="0" y="681947"/>
                    </a:lnTo>
                    <a:lnTo>
                      <a:pt x="609320" y="681947"/>
                    </a:lnTo>
                    <a:lnTo>
                      <a:pt x="373269" y="1266474"/>
                    </a:lnTo>
                    <a:lnTo>
                      <a:pt x="425779" y="1266474"/>
                    </a:lnTo>
                    <a:lnTo>
                      <a:pt x="661830" y="681947"/>
                    </a:lnTo>
                    <a:lnTo>
                      <a:pt x="1481433" y="681947"/>
                    </a:lnTo>
                    <a:lnTo>
                      <a:pt x="1717484" y="1266474"/>
                    </a:lnTo>
                    <a:lnTo>
                      <a:pt x="1769994" y="1266474"/>
                    </a:lnTo>
                    <a:lnTo>
                      <a:pt x="1533943" y="681947"/>
                    </a:lnTo>
                    <a:lnTo>
                      <a:pt x="2143263" y="681947"/>
                    </a:lnTo>
                    <a:lnTo>
                      <a:pt x="2143263" y="633237"/>
                    </a:lnTo>
                    <a:close/>
                    <a:moveTo>
                      <a:pt x="681509" y="633237"/>
                    </a:moveTo>
                    <a:lnTo>
                      <a:pt x="917560" y="48711"/>
                    </a:lnTo>
                    <a:lnTo>
                      <a:pt x="1225703" y="48711"/>
                    </a:lnTo>
                    <a:lnTo>
                      <a:pt x="1461754" y="633237"/>
                    </a:ln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94" name="그래픽 11" descr="하이킹">
                <a:extLst>
                  <a:ext uri="{FF2B5EF4-FFF2-40B4-BE49-F238E27FC236}">
                    <a16:creationId xmlns:a16="http://schemas.microsoft.com/office/drawing/2014/main" id="{0820BF14-71FA-45FE-B327-0D38CA881B70}"/>
                  </a:ext>
                </a:extLst>
              </p:cNvPr>
              <p:cNvGrpSpPr/>
              <p:nvPr/>
            </p:nvGrpSpPr>
            <p:grpSpPr>
              <a:xfrm>
                <a:off x="2451362" y="4845692"/>
                <a:ext cx="1373174" cy="2098616"/>
                <a:chOff x="6563952" y="3540014"/>
                <a:chExt cx="1373174" cy="2098616"/>
              </a:xfrm>
              <a:solidFill>
                <a:srgbClr val="FFFFFF"/>
              </a:solidFill>
            </p:grpSpPr>
            <p:sp>
              <p:nvSpPr>
                <p:cNvPr id="99" name="자유형: 도형 98">
                  <a:extLst>
                    <a:ext uri="{FF2B5EF4-FFF2-40B4-BE49-F238E27FC236}">
                      <a16:creationId xmlns:a16="http://schemas.microsoft.com/office/drawing/2014/main" id="{8D8782A3-5502-4E57-8684-D887CC9843A7}"/>
                    </a:ext>
                  </a:extLst>
                </p:cNvPr>
                <p:cNvSpPr/>
                <p:nvPr/>
              </p:nvSpPr>
              <p:spPr>
                <a:xfrm>
                  <a:off x="7201943" y="3540014"/>
                  <a:ext cx="389791" cy="389791"/>
                </a:xfrm>
                <a:custGeom>
                  <a:avLst/>
                  <a:gdLst>
                    <a:gd name="connsiteX0" fmla="*/ 194842 w 389791"/>
                    <a:gd name="connsiteY0" fmla="*/ 389791 h 389791"/>
                    <a:gd name="connsiteX1" fmla="*/ 389791 w 389791"/>
                    <a:gd name="connsiteY1" fmla="*/ 194949 h 389791"/>
                    <a:gd name="connsiteX2" fmla="*/ 194949 w 389791"/>
                    <a:gd name="connsiteY2" fmla="*/ 0 h 389791"/>
                    <a:gd name="connsiteX3" fmla="*/ 0 w 389791"/>
                    <a:gd name="connsiteY3" fmla="*/ 194842 h 389791"/>
                    <a:gd name="connsiteX4" fmla="*/ 0 w 389791"/>
                    <a:gd name="connsiteY4" fmla="*/ 194896 h 389791"/>
                    <a:gd name="connsiteX5" fmla="*/ 194842 w 389791"/>
                    <a:gd name="connsiteY5" fmla="*/ 389791 h 389791"/>
                    <a:gd name="connsiteX6" fmla="*/ 194842 w 389791"/>
                    <a:gd name="connsiteY6" fmla="*/ 48711 h 389791"/>
                    <a:gd name="connsiteX7" fmla="*/ 341081 w 389791"/>
                    <a:gd name="connsiteY7" fmla="*/ 194842 h 389791"/>
                    <a:gd name="connsiteX8" fmla="*/ 194949 w 389791"/>
                    <a:gd name="connsiteY8" fmla="*/ 341081 h 389791"/>
                    <a:gd name="connsiteX9" fmla="*/ 48711 w 389791"/>
                    <a:gd name="connsiteY9" fmla="*/ 194949 h 389791"/>
                    <a:gd name="connsiteX10" fmla="*/ 48711 w 389791"/>
                    <a:gd name="connsiteY10" fmla="*/ 194896 h 389791"/>
                    <a:gd name="connsiteX11" fmla="*/ 194842 w 389791"/>
                    <a:gd name="connsiteY11" fmla="*/ 48711 h 389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89791" h="389791">
                      <a:moveTo>
                        <a:pt x="194842" y="389791"/>
                      </a:moveTo>
                      <a:cubicBezTo>
                        <a:pt x="302480" y="389821"/>
                        <a:pt x="389762" y="302587"/>
                        <a:pt x="389791" y="194949"/>
                      </a:cubicBezTo>
                      <a:cubicBezTo>
                        <a:pt x="389821" y="87311"/>
                        <a:pt x="302587" y="30"/>
                        <a:pt x="194949" y="0"/>
                      </a:cubicBezTo>
                      <a:cubicBezTo>
                        <a:pt x="87311" y="-29"/>
                        <a:pt x="29" y="87204"/>
                        <a:pt x="0" y="194842"/>
                      </a:cubicBezTo>
                      <a:cubicBezTo>
                        <a:pt x="0" y="194859"/>
                        <a:pt x="0" y="194879"/>
                        <a:pt x="0" y="194896"/>
                      </a:cubicBezTo>
                      <a:cubicBezTo>
                        <a:pt x="-10" y="302517"/>
                        <a:pt x="87221" y="389772"/>
                        <a:pt x="194842" y="389791"/>
                      </a:cubicBezTo>
                      <a:close/>
                      <a:moveTo>
                        <a:pt x="194842" y="48711"/>
                      </a:moveTo>
                      <a:cubicBezTo>
                        <a:pt x="275577" y="48681"/>
                        <a:pt x="341052" y="114106"/>
                        <a:pt x="341081" y="194842"/>
                      </a:cubicBezTo>
                      <a:cubicBezTo>
                        <a:pt x="341110" y="275577"/>
                        <a:pt x="275685" y="341052"/>
                        <a:pt x="194949" y="341081"/>
                      </a:cubicBezTo>
                      <a:cubicBezTo>
                        <a:pt x="114214" y="341110"/>
                        <a:pt x="48740" y="275685"/>
                        <a:pt x="48711" y="194949"/>
                      </a:cubicBezTo>
                      <a:cubicBezTo>
                        <a:pt x="48711" y="194932"/>
                        <a:pt x="48711" y="194913"/>
                        <a:pt x="48711" y="194896"/>
                      </a:cubicBezTo>
                      <a:cubicBezTo>
                        <a:pt x="48788" y="114214"/>
                        <a:pt x="114160" y="48819"/>
                        <a:pt x="194842" y="487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0" name="자유형: 도형 99">
                  <a:extLst>
                    <a:ext uri="{FF2B5EF4-FFF2-40B4-BE49-F238E27FC236}">
                      <a16:creationId xmlns:a16="http://schemas.microsoft.com/office/drawing/2014/main" id="{4E47E2EF-3B51-4E10-9746-5C7ADFBF683C}"/>
                    </a:ext>
                  </a:extLst>
                </p:cNvPr>
                <p:cNvSpPr/>
                <p:nvPr/>
              </p:nvSpPr>
              <p:spPr>
                <a:xfrm>
                  <a:off x="6563952" y="4792491"/>
                  <a:ext cx="602240" cy="845639"/>
                </a:xfrm>
                <a:custGeom>
                  <a:avLst/>
                  <a:gdLst>
                    <a:gd name="connsiteX0" fmla="*/ 564024 w 602240"/>
                    <a:gd name="connsiteY0" fmla="*/ 348709 h 845639"/>
                    <a:gd name="connsiteX1" fmla="*/ 602240 w 602240"/>
                    <a:gd name="connsiteY1" fmla="*/ 163891 h 845639"/>
                    <a:gd name="connsiteX2" fmla="*/ 558944 w 602240"/>
                    <a:gd name="connsiteY2" fmla="*/ 132697 h 845639"/>
                    <a:gd name="connsiteX3" fmla="*/ 516147 w 602240"/>
                    <a:gd name="connsiteY3" fmla="*/ 339778 h 845639"/>
                    <a:gd name="connsiteX4" fmla="*/ 502447 w 602240"/>
                    <a:gd name="connsiteY4" fmla="*/ 368485 h 845639"/>
                    <a:gd name="connsiteX5" fmla="*/ 171369 w 602240"/>
                    <a:gd name="connsiteY5" fmla="*/ 770596 h 845639"/>
                    <a:gd name="connsiteX6" fmla="*/ 117115 w 602240"/>
                    <a:gd name="connsiteY6" fmla="*/ 796926 h 845639"/>
                    <a:gd name="connsiteX7" fmla="*/ 73519 w 602240"/>
                    <a:gd name="connsiteY7" fmla="*/ 781205 h 845639"/>
                    <a:gd name="connsiteX8" fmla="*/ 48920 w 602240"/>
                    <a:gd name="connsiteY8" fmla="*/ 734372 h 845639"/>
                    <a:gd name="connsiteX9" fmla="*/ 65024 w 602240"/>
                    <a:gd name="connsiteY9" fmla="*/ 683095 h 845639"/>
                    <a:gd name="connsiteX10" fmla="*/ 381718 w 602240"/>
                    <a:gd name="connsiteY10" fmla="*/ 297763 h 845639"/>
                    <a:gd name="connsiteX11" fmla="*/ 386759 w 602240"/>
                    <a:gd name="connsiteY11" fmla="*/ 287178 h 845639"/>
                    <a:gd name="connsiteX12" fmla="*/ 436515 w 602240"/>
                    <a:gd name="connsiteY12" fmla="*/ 44137 h 845639"/>
                    <a:gd name="connsiteX13" fmla="*/ 395842 w 602240"/>
                    <a:gd name="connsiteY13" fmla="*/ 0 h 845639"/>
                    <a:gd name="connsiteX14" fmla="*/ 340260 w 602240"/>
                    <a:gd name="connsiteY14" fmla="*/ 271505 h 845639"/>
                    <a:gd name="connsiteX15" fmla="*/ 27424 w 602240"/>
                    <a:gd name="connsiteY15" fmla="*/ 652151 h 845639"/>
                    <a:gd name="connsiteX16" fmla="*/ 42171 w 602240"/>
                    <a:gd name="connsiteY16" fmla="*/ 818476 h 845639"/>
                    <a:gd name="connsiteX17" fmla="*/ 117115 w 602240"/>
                    <a:gd name="connsiteY17" fmla="*/ 845637 h 845639"/>
                    <a:gd name="connsiteX18" fmla="*/ 209210 w 602240"/>
                    <a:gd name="connsiteY18" fmla="*/ 801310 h 845639"/>
                    <a:gd name="connsiteX19" fmla="*/ 540288 w 602240"/>
                    <a:gd name="connsiteY19" fmla="*/ 399156 h 845639"/>
                    <a:gd name="connsiteX20" fmla="*/ 564024 w 602240"/>
                    <a:gd name="connsiteY20" fmla="*/ 348709 h 84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02240" h="845639">
                      <a:moveTo>
                        <a:pt x="564024" y="348709"/>
                      </a:moveTo>
                      <a:lnTo>
                        <a:pt x="602240" y="163891"/>
                      </a:lnTo>
                      <a:lnTo>
                        <a:pt x="558944" y="132697"/>
                      </a:lnTo>
                      <a:lnTo>
                        <a:pt x="516147" y="339778"/>
                      </a:lnTo>
                      <a:cubicBezTo>
                        <a:pt x="514023" y="350333"/>
                        <a:pt x="509318" y="360197"/>
                        <a:pt x="502447" y="368485"/>
                      </a:cubicBezTo>
                      <a:lnTo>
                        <a:pt x="171369" y="770596"/>
                      </a:lnTo>
                      <a:cubicBezTo>
                        <a:pt x="158429" y="787413"/>
                        <a:pt x="138333" y="797167"/>
                        <a:pt x="117115" y="796926"/>
                      </a:cubicBezTo>
                      <a:cubicBezTo>
                        <a:pt x="101167" y="797082"/>
                        <a:pt x="85697" y="791502"/>
                        <a:pt x="73519" y="781205"/>
                      </a:cubicBezTo>
                      <a:cubicBezTo>
                        <a:pt x="59320" y="769565"/>
                        <a:pt x="50443" y="752668"/>
                        <a:pt x="48920" y="734372"/>
                      </a:cubicBezTo>
                      <a:cubicBezTo>
                        <a:pt x="47325" y="715825"/>
                        <a:pt x="53112" y="697398"/>
                        <a:pt x="65024" y="683095"/>
                      </a:cubicBezTo>
                      <a:lnTo>
                        <a:pt x="381718" y="297763"/>
                      </a:lnTo>
                      <a:cubicBezTo>
                        <a:pt x="384244" y="294701"/>
                        <a:pt x="385973" y="291067"/>
                        <a:pt x="386759" y="287178"/>
                      </a:cubicBezTo>
                      <a:lnTo>
                        <a:pt x="436515" y="44137"/>
                      </a:lnTo>
                      <a:cubicBezTo>
                        <a:pt x="420440" y="31961"/>
                        <a:pt x="406665" y="17015"/>
                        <a:pt x="395842" y="0"/>
                      </a:cubicBezTo>
                      <a:lnTo>
                        <a:pt x="340260" y="271505"/>
                      </a:lnTo>
                      <a:lnTo>
                        <a:pt x="27424" y="652151"/>
                      </a:lnTo>
                      <a:cubicBezTo>
                        <a:pt x="-14274" y="702201"/>
                        <a:pt x="-7684" y="776541"/>
                        <a:pt x="42171" y="818476"/>
                      </a:cubicBezTo>
                      <a:cubicBezTo>
                        <a:pt x="63110" y="836182"/>
                        <a:pt x="89693" y="845817"/>
                        <a:pt x="117115" y="845637"/>
                      </a:cubicBezTo>
                      <a:cubicBezTo>
                        <a:pt x="153017" y="845900"/>
                        <a:pt x="187020" y="829533"/>
                        <a:pt x="209210" y="801310"/>
                      </a:cubicBezTo>
                      <a:lnTo>
                        <a:pt x="540288" y="399156"/>
                      </a:lnTo>
                      <a:cubicBezTo>
                        <a:pt x="552256" y="384567"/>
                        <a:pt x="560412" y="367231"/>
                        <a:pt x="564024" y="34870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1" name="자유형: 도형 100">
                  <a:extLst>
                    <a:ext uri="{FF2B5EF4-FFF2-40B4-BE49-F238E27FC236}">
                      <a16:creationId xmlns:a16="http://schemas.microsoft.com/office/drawing/2014/main" id="{B5CF1F4E-9506-4AB4-BBF9-D7CB2A1D9C5F}"/>
                    </a:ext>
                  </a:extLst>
                </p:cNvPr>
                <p:cNvSpPr/>
                <p:nvPr/>
              </p:nvSpPr>
              <p:spPr>
                <a:xfrm>
                  <a:off x="6981113" y="3981969"/>
                  <a:ext cx="956013" cy="1656660"/>
                </a:xfrm>
                <a:custGeom>
                  <a:avLst/>
                  <a:gdLst>
                    <a:gd name="connsiteX0" fmla="*/ 875095 w 956013"/>
                    <a:gd name="connsiteY0" fmla="*/ 502376 h 1656660"/>
                    <a:gd name="connsiteX1" fmla="*/ 642067 w 956013"/>
                    <a:gd name="connsiteY1" fmla="*/ 425433 h 1656660"/>
                    <a:gd name="connsiteX2" fmla="*/ 505853 w 956013"/>
                    <a:gd name="connsiteY2" fmla="*/ 111737 h 1656660"/>
                    <a:gd name="connsiteX3" fmla="*/ 319160 w 956013"/>
                    <a:gd name="connsiteY3" fmla="*/ 0 h 1656660"/>
                    <a:gd name="connsiteX4" fmla="*/ 310477 w 956013"/>
                    <a:gd name="connsiteY4" fmla="*/ 0 h 1656660"/>
                    <a:gd name="connsiteX5" fmla="*/ 103945 w 956013"/>
                    <a:gd name="connsiteY5" fmla="*/ 202098 h 1656660"/>
                    <a:gd name="connsiteX6" fmla="*/ 2456 w 956013"/>
                    <a:gd name="connsiteY6" fmla="*/ 694291 h 1656660"/>
                    <a:gd name="connsiteX7" fmla="*/ 50680 w 956013"/>
                    <a:gd name="connsiteY7" fmla="*/ 817589 h 1656660"/>
                    <a:gd name="connsiteX8" fmla="*/ 410609 w 956013"/>
                    <a:gd name="connsiteY8" fmla="*/ 1076936 h 1656660"/>
                    <a:gd name="connsiteX9" fmla="*/ 410609 w 956013"/>
                    <a:gd name="connsiteY9" fmla="*/ 1108301 h 1656660"/>
                    <a:gd name="connsiteX10" fmla="*/ 11602 w 956013"/>
                    <a:gd name="connsiteY10" fmla="*/ 1591940 h 1656660"/>
                    <a:gd name="connsiteX11" fmla="*/ 14885 w 956013"/>
                    <a:gd name="connsiteY11" fmla="*/ 1626237 h 1656660"/>
                    <a:gd name="connsiteX12" fmla="*/ 49182 w 956013"/>
                    <a:gd name="connsiteY12" fmla="*/ 1622954 h 1656660"/>
                    <a:gd name="connsiteX13" fmla="*/ 410614 w 956013"/>
                    <a:gd name="connsiteY13" fmla="*/ 1184864 h 1656660"/>
                    <a:gd name="connsiteX14" fmla="*/ 410614 w 956013"/>
                    <a:gd name="connsiteY14" fmla="*/ 1537236 h 1656660"/>
                    <a:gd name="connsiteX15" fmla="*/ 528963 w 956013"/>
                    <a:gd name="connsiteY15" fmla="*/ 1656659 h 1656660"/>
                    <a:gd name="connsiteX16" fmla="*/ 648387 w 956013"/>
                    <a:gd name="connsiteY16" fmla="*/ 1538312 h 1656660"/>
                    <a:gd name="connsiteX17" fmla="*/ 648387 w 956013"/>
                    <a:gd name="connsiteY17" fmla="*/ 1537236 h 1656660"/>
                    <a:gd name="connsiteX18" fmla="*/ 648387 w 956013"/>
                    <a:gd name="connsiteY18" fmla="*/ 1017188 h 1656660"/>
                    <a:gd name="connsiteX19" fmla="*/ 616255 w 956013"/>
                    <a:gd name="connsiteY19" fmla="*/ 935598 h 1656660"/>
                    <a:gd name="connsiteX20" fmla="*/ 789745 w 956013"/>
                    <a:gd name="connsiteY20" fmla="*/ 725309 h 1656660"/>
                    <a:gd name="connsiteX21" fmla="*/ 800417 w 956013"/>
                    <a:gd name="connsiteY21" fmla="*/ 728865 h 1656660"/>
                    <a:gd name="connsiteX22" fmla="*/ 836736 w 956013"/>
                    <a:gd name="connsiteY22" fmla="*/ 734240 h 1656660"/>
                    <a:gd name="connsiteX23" fmla="*/ 949674 w 956013"/>
                    <a:gd name="connsiteY23" fmla="*/ 653763 h 1656660"/>
                    <a:gd name="connsiteX24" fmla="*/ 875095 w 956013"/>
                    <a:gd name="connsiteY24" fmla="*/ 502376 h 1656660"/>
                    <a:gd name="connsiteX25" fmla="*/ 599672 w 956013"/>
                    <a:gd name="connsiteY25" fmla="*/ 1017188 h 1656660"/>
                    <a:gd name="connsiteX26" fmla="*/ 599672 w 956013"/>
                    <a:gd name="connsiteY26" fmla="*/ 1537236 h 1656660"/>
                    <a:gd name="connsiteX27" fmla="*/ 529908 w 956013"/>
                    <a:gd name="connsiteY27" fmla="*/ 1607825 h 1656660"/>
                    <a:gd name="connsiteX28" fmla="*/ 459319 w 956013"/>
                    <a:gd name="connsiteY28" fmla="*/ 1538064 h 1656660"/>
                    <a:gd name="connsiteX29" fmla="*/ 459319 w 956013"/>
                    <a:gd name="connsiteY29" fmla="*/ 1537236 h 1656660"/>
                    <a:gd name="connsiteX30" fmla="*/ 459319 w 956013"/>
                    <a:gd name="connsiteY30" fmla="*/ 1125824 h 1656660"/>
                    <a:gd name="connsiteX31" fmla="*/ 584832 w 956013"/>
                    <a:gd name="connsiteY31" fmla="*/ 973687 h 1656660"/>
                    <a:gd name="connsiteX32" fmla="*/ 599672 w 956013"/>
                    <a:gd name="connsiteY32" fmla="*/ 1017188 h 1656660"/>
                    <a:gd name="connsiteX33" fmla="*/ 578012 w 956013"/>
                    <a:gd name="connsiteY33" fmla="*/ 905378 h 1656660"/>
                    <a:gd name="connsiteX34" fmla="*/ 383901 w 956013"/>
                    <a:gd name="connsiteY34" fmla="*/ 763243 h 1656660"/>
                    <a:gd name="connsiteX35" fmla="*/ 429377 w 956013"/>
                    <a:gd name="connsiteY35" fmla="*/ 535864 h 1656660"/>
                    <a:gd name="connsiteX36" fmla="*/ 443907 w 956013"/>
                    <a:gd name="connsiteY36" fmla="*/ 569494 h 1656660"/>
                    <a:gd name="connsiteX37" fmla="*/ 514689 w 956013"/>
                    <a:gd name="connsiteY37" fmla="*/ 633690 h 1656660"/>
                    <a:gd name="connsiteX38" fmla="*/ 740189 w 956013"/>
                    <a:gd name="connsiteY38" fmla="*/ 708811 h 1656660"/>
                    <a:gd name="connsiteX39" fmla="*/ 402452 w 956013"/>
                    <a:gd name="connsiteY39" fmla="*/ 353531 h 1656660"/>
                    <a:gd name="connsiteX40" fmla="*/ 369997 w 956013"/>
                    <a:gd name="connsiteY40" fmla="*/ 342004 h 1656660"/>
                    <a:gd name="connsiteX41" fmla="*/ 357882 w 956013"/>
                    <a:gd name="connsiteY41" fmla="*/ 373130 h 1656660"/>
                    <a:gd name="connsiteX42" fmla="*/ 395258 w 956013"/>
                    <a:gd name="connsiteY42" fmla="*/ 458093 h 1656660"/>
                    <a:gd name="connsiteX43" fmla="*/ 333096 w 956013"/>
                    <a:gd name="connsiteY43" fmla="*/ 768927 h 1656660"/>
                    <a:gd name="connsiteX44" fmla="*/ 342594 w 956013"/>
                    <a:gd name="connsiteY44" fmla="*/ 793353 h 1656660"/>
                    <a:gd name="connsiteX45" fmla="*/ 546986 w 956013"/>
                    <a:gd name="connsiteY45" fmla="*/ 943006 h 1656660"/>
                    <a:gd name="connsiteX46" fmla="*/ 456331 w 956013"/>
                    <a:gd name="connsiteY46" fmla="*/ 1052890 h 1656660"/>
                    <a:gd name="connsiteX47" fmla="*/ 449244 w 956013"/>
                    <a:gd name="connsiteY47" fmla="*/ 1044731 h 1656660"/>
                    <a:gd name="connsiteX48" fmla="*/ 79134 w 956013"/>
                    <a:gd name="connsiteY48" fmla="*/ 778041 h 1656660"/>
                    <a:gd name="connsiteX49" fmla="*/ 50188 w 956013"/>
                    <a:gd name="connsiteY49" fmla="*/ 704072 h 1656660"/>
                    <a:gd name="connsiteX50" fmla="*/ 151700 w 956013"/>
                    <a:gd name="connsiteY50" fmla="*/ 211757 h 1656660"/>
                    <a:gd name="connsiteX51" fmla="*/ 310477 w 956013"/>
                    <a:gd name="connsiteY51" fmla="*/ 48711 h 1656660"/>
                    <a:gd name="connsiteX52" fmla="*/ 319160 w 956013"/>
                    <a:gd name="connsiteY52" fmla="*/ 48711 h 1656660"/>
                    <a:gd name="connsiteX53" fmla="*/ 462746 w 956013"/>
                    <a:gd name="connsiteY53" fmla="*/ 134358 h 1656660"/>
                    <a:gd name="connsiteX54" fmla="*/ 601671 w 956013"/>
                    <a:gd name="connsiteY54" fmla="*/ 454783 h 1656660"/>
                    <a:gd name="connsiteX55" fmla="*/ 616394 w 956013"/>
                    <a:gd name="connsiteY55" fmla="*/ 468245 h 1656660"/>
                    <a:gd name="connsiteX56" fmla="*/ 859757 w 956013"/>
                    <a:gd name="connsiteY56" fmla="*/ 548588 h 1656660"/>
                    <a:gd name="connsiteX57" fmla="*/ 903732 w 956013"/>
                    <a:gd name="connsiteY57" fmla="*/ 637518 h 1656660"/>
                    <a:gd name="connsiteX58" fmla="*/ 836731 w 956013"/>
                    <a:gd name="connsiteY58" fmla="*/ 685540 h 1656660"/>
                    <a:gd name="connsiteX59" fmla="*/ 813708 w 956013"/>
                    <a:gd name="connsiteY59" fmla="*/ 682067 h 1656660"/>
                    <a:gd name="connsiteX60" fmla="*/ 530722 w 956013"/>
                    <a:gd name="connsiteY60" fmla="*/ 587714 h 1656660"/>
                    <a:gd name="connsiteX61" fmla="*/ 488051 w 956013"/>
                    <a:gd name="connsiteY61" fmla="*/ 548946 h 165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</a:cxnLst>
                  <a:rect l="l" t="t" r="r" b="b"/>
                  <a:pathLst>
                    <a:path w="956013" h="1656660">
                      <a:moveTo>
                        <a:pt x="875095" y="502376"/>
                      </a:moveTo>
                      <a:lnTo>
                        <a:pt x="642067" y="425433"/>
                      </a:lnTo>
                      <a:cubicBezTo>
                        <a:pt x="612168" y="356196"/>
                        <a:pt x="510894" y="121801"/>
                        <a:pt x="505853" y="111737"/>
                      </a:cubicBezTo>
                      <a:cubicBezTo>
                        <a:pt x="468397" y="43481"/>
                        <a:pt x="397014" y="760"/>
                        <a:pt x="319160" y="0"/>
                      </a:cubicBezTo>
                      <a:lnTo>
                        <a:pt x="310477" y="0"/>
                      </a:lnTo>
                      <a:cubicBezTo>
                        <a:pt x="207849" y="0"/>
                        <a:pt x="128694" y="77513"/>
                        <a:pt x="103945" y="202098"/>
                      </a:cubicBezTo>
                      <a:lnTo>
                        <a:pt x="2456" y="694291"/>
                      </a:lnTo>
                      <a:cubicBezTo>
                        <a:pt x="-7113" y="741296"/>
                        <a:pt x="11760" y="789546"/>
                        <a:pt x="50680" y="817589"/>
                      </a:cubicBezTo>
                      <a:lnTo>
                        <a:pt x="410609" y="1076936"/>
                      </a:lnTo>
                      <a:lnTo>
                        <a:pt x="410609" y="1108301"/>
                      </a:lnTo>
                      <a:lnTo>
                        <a:pt x="11602" y="1591940"/>
                      </a:lnTo>
                      <a:cubicBezTo>
                        <a:pt x="3038" y="1602318"/>
                        <a:pt x="4507" y="1617674"/>
                        <a:pt x="14885" y="1626237"/>
                      </a:cubicBezTo>
                      <a:cubicBezTo>
                        <a:pt x="25262" y="1634801"/>
                        <a:pt x="40618" y="1633332"/>
                        <a:pt x="49182" y="1622954"/>
                      </a:cubicBezTo>
                      <a:lnTo>
                        <a:pt x="410614" y="1184864"/>
                      </a:lnTo>
                      <a:lnTo>
                        <a:pt x="410614" y="1537236"/>
                      </a:lnTo>
                      <a:cubicBezTo>
                        <a:pt x="410317" y="1602895"/>
                        <a:pt x="463304" y="1656362"/>
                        <a:pt x="528963" y="1656659"/>
                      </a:cubicBezTo>
                      <a:cubicBezTo>
                        <a:pt x="594623" y="1656957"/>
                        <a:pt x="648090" y="1603972"/>
                        <a:pt x="648387" y="1538312"/>
                      </a:cubicBezTo>
                      <a:cubicBezTo>
                        <a:pt x="648389" y="1537954"/>
                        <a:pt x="648389" y="1537594"/>
                        <a:pt x="648387" y="1537236"/>
                      </a:cubicBezTo>
                      <a:lnTo>
                        <a:pt x="648387" y="1017188"/>
                      </a:lnTo>
                      <a:cubicBezTo>
                        <a:pt x="648572" y="986870"/>
                        <a:pt x="637064" y="957646"/>
                        <a:pt x="616255" y="935598"/>
                      </a:cubicBezTo>
                      <a:lnTo>
                        <a:pt x="789745" y="725309"/>
                      </a:lnTo>
                      <a:lnTo>
                        <a:pt x="800417" y="728865"/>
                      </a:lnTo>
                      <a:cubicBezTo>
                        <a:pt x="812239" y="732224"/>
                        <a:pt x="824449" y="734031"/>
                        <a:pt x="836736" y="734240"/>
                      </a:cubicBezTo>
                      <a:cubicBezTo>
                        <a:pt x="887453" y="733505"/>
                        <a:pt x="932420" y="701461"/>
                        <a:pt x="949674" y="653763"/>
                      </a:cubicBezTo>
                      <a:cubicBezTo>
                        <a:pt x="970792" y="591370"/>
                        <a:pt x="937435" y="523655"/>
                        <a:pt x="875095" y="502376"/>
                      </a:cubicBezTo>
                      <a:close/>
                      <a:moveTo>
                        <a:pt x="599672" y="1017188"/>
                      </a:moveTo>
                      <a:lnTo>
                        <a:pt x="599672" y="1537236"/>
                      </a:lnTo>
                      <a:cubicBezTo>
                        <a:pt x="599900" y="1575993"/>
                        <a:pt x="568667" y="1607596"/>
                        <a:pt x="529908" y="1607825"/>
                      </a:cubicBezTo>
                      <a:cubicBezTo>
                        <a:pt x="491152" y="1608054"/>
                        <a:pt x="459548" y="1576821"/>
                        <a:pt x="459319" y="1538064"/>
                      </a:cubicBezTo>
                      <a:cubicBezTo>
                        <a:pt x="459317" y="1537786"/>
                        <a:pt x="459317" y="1537511"/>
                        <a:pt x="459319" y="1537236"/>
                      </a:cubicBezTo>
                      <a:lnTo>
                        <a:pt x="459319" y="1125824"/>
                      </a:lnTo>
                      <a:lnTo>
                        <a:pt x="584832" y="973687"/>
                      </a:lnTo>
                      <a:cubicBezTo>
                        <a:pt x="594545" y="986098"/>
                        <a:pt x="599774" y="1001427"/>
                        <a:pt x="599672" y="1017188"/>
                      </a:cubicBezTo>
                      <a:close/>
                      <a:moveTo>
                        <a:pt x="578012" y="905378"/>
                      </a:moveTo>
                      <a:lnTo>
                        <a:pt x="383901" y="763243"/>
                      </a:lnTo>
                      <a:lnTo>
                        <a:pt x="429377" y="535864"/>
                      </a:lnTo>
                      <a:lnTo>
                        <a:pt x="443907" y="569494"/>
                      </a:lnTo>
                      <a:cubicBezTo>
                        <a:pt x="458192" y="599329"/>
                        <a:pt x="483604" y="622377"/>
                        <a:pt x="514689" y="633690"/>
                      </a:cubicBezTo>
                      <a:lnTo>
                        <a:pt x="740189" y="708811"/>
                      </a:lnTo>
                      <a:close/>
                      <a:moveTo>
                        <a:pt x="402452" y="353531"/>
                      </a:moveTo>
                      <a:cubicBezTo>
                        <a:pt x="396673" y="341385"/>
                        <a:pt x="382143" y="336224"/>
                        <a:pt x="369997" y="342004"/>
                      </a:cubicBezTo>
                      <a:cubicBezTo>
                        <a:pt x="358360" y="347540"/>
                        <a:pt x="353050" y="361184"/>
                        <a:pt x="357882" y="373130"/>
                      </a:cubicBezTo>
                      <a:lnTo>
                        <a:pt x="395258" y="458093"/>
                      </a:lnTo>
                      <a:lnTo>
                        <a:pt x="333096" y="768927"/>
                      </a:lnTo>
                      <a:cubicBezTo>
                        <a:pt x="331233" y="778224"/>
                        <a:pt x="334940" y="787756"/>
                        <a:pt x="342594" y="793353"/>
                      </a:cubicBezTo>
                      <a:lnTo>
                        <a:pt x="546986" y="943006"/>
                      </a:lnTo>
                      <a:lnTo>
                        <a:pt x="456331" y="1052890"/>
                      </a:lnTo>
                      <a:cubicBezTo>
                        <a:pt x="454614" y="1049673"/>
                        <a:pt x="452191" y="1046882"/>
                        <a:pt x="449244" y="1044731"/>
                      </a:cubicBezTo>
                      <a:lnTo>
                        <a:pt x="79134" y="778041"/>
                      </a:lnTo>
                      <a:cubicBezTo>
                        <a:pt x="55787" y="761216"/>
                        <a:pt x="44459" y="732275"/>
                        <a:pt x="50188" y="704072"/>
                      </a:cubicBezTo>
                      <a:lnTo>
                        <a:pt x="151700" y="211757"/>
                      </a:lnTo>
                      <a:cubicBezTo>
                        <a:pt x="167344" y="132931"/>
                        <a:pt x="217289" y="48711"/>
                        <a:pt x="310477" y="48711"/>
                      </a:cubicBezTo>
                      <a:lnTo>
                        <a:pt x="319160" y="48711"/>
                      </a:lnTo>
                      <a:cubicBezTo>
                        <a:pt x="378942" y="49358"/>
                        <a:pt x="433771" y="82063"/>
                        <a:pt x="462746" y="134358"/>
                      </a:cubicBezTo>
                      <a:cubicBezTo>
                        <a:pt x="467169" y="143635"/>
                        <a:pt x="548250" y="331081"/>
                        <a:pt x="601671" y="454783"/>
                      </a:cubicBezTo>
                      <a:cubicBezTo>
                        <a:pt x="604428" y="461169"/>
                        <a:pt x="609786" y="466070"/>
                        <a:pt x="616394" y="468245"/>
                      </a:cubicBezTo>
                      <a:lnTo>
                        <a:pt x="859757" y="548588"/>
                      </a:lnTo>
                      <a:cubicBezTo>
                        <a:pt x="896301" y="561179"/>
                        <a:pt x="915910" y="600835"/>
                        <a:pt x="903732" y="637518"/>
                      </a:cubicBezTo>
                      <a:cubicBezTo>
                        <a:pt x="893496" y="665853"/>
                        <a:pt x="866854" y="684948"/>
                        <a:pt x="836731" y="685540"/>
                      </a:cubicBezTo>
                      <a:cubicBezTo>
                        <a:pt x="828945" y="685321"/>
                        <a:pt x="821214" y="684154"/>
                        <a:pt x="813708" y="682067"/>
                      </a:cubicBezTo>
                      <a:lnTo>
                        <a:pt x="530722" y="587714"/>
                      </a:lnTo>
                      <a:cubicBezTo>
                        <a:pt x="512090" y="580681"/>
                        <a:pt x="496836" y="566818"/>
                        <a:pt x="488051" y="54894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2" name="자유형: 도형 101">
                  <a:extLst>
                    <a:ext uri="{FF2B5EF4-FFF2-40B4-BE49-F238E27FC236}">
                      <a16:creationId xmlns:a16="http://schemas.microsoft.com/office/drawing/2014/main" id="{902A6B3E-432E-4177-B343-BBD31D1B78B2}"/>
                    </a:ext>
                  </a:extLst>
                </p:cNvPr>
                <p:cNvSpPr/>
                <p:nvPr/>
              </p:nvSpPr>
              <p:spPr>
                <a:xfrm>
                  <a:off x="6623522" y="3750151"/>
                  <a:ext cx="464221" cy="936932"/>
                </a:xfrm>
                <a:custGeom>
                  <a:avLst/>
                  <a:gdLst>
                    <a:gd name="connsiteX0" fmla="*/ 129851 w 464221"/>
                    <a:gd name="connsiteY0" fmla="*/ 932127 h 936932"/>
                    <a:gd name="connsiteX1" fmla="*/ 170166 w 464221"/>
                    <a:gd name="connsiteY1" fmla="*/ 936932 h 936932"/>
                    <a:gd name="connsiteX2" fmla="*/ 336632 w 464221"/>
                    <a:gd name="connsiteY2" fmla="*/ 801171 h 936932"/>
                    <a:gd name="connsiteX3" fmla="*/ 416166 w 464221"/>
                    <a:gd name="connsiteY3" fmla="*/ 419692 h 936932"/>
                    <a:gd name="connsiteX4" fmla="*/ 376009 w 464221"/>
                    <a:gd name="connsiteY4" fmla="*/ 319570 h 936932"/>
                    <a:gd name="connsiteX5" fmla="*/ 443072 w 464221"/>
                    <a:gd name="connsiteY5" fmla="*/ 88213 h 936932"/>
                    <a:gd name="connsiteX6" fmla="*/ 211714 w 464221"/>
                    <a:gd name="connsiteY6" fmla="*/ 21150 h 936932"/>
                    <a:gd name="connsiteX7" fmla="*/ 144651 w 464221"/>
                    <a:gd name="connsiteY7" fmla="*/ 252508 h 936932"/>
                    <a:gd name="connsiteX8" fmla="*/ 151400 w 464221"/>
                    <a:gd name="connsiteY8" fmla="*/ 263724 h 936932"/>
                    <a:gd name="connsiteX9" fmla="*/ 159123 w 464221"/>
                    <a:gd name="connsiteY9" fmla="*/ 274355 h 936932"/>
                    <a:gd name="connsiteX10" fmla="*/ 82404 w 464221"/>
                    <a:gd name="connsiteY10" fmla="*/ 350100 h 936932"/>
                    <a:gd name="connsiteX11" fmla="*/ 4107 w 464221"/>
                    <a:gd name="connsiteY11" fmla="*/ 725585 h 936932"/>
                    <a:gd name="connsiteX12" fmla="*/ 129851 w 464221"/>
                    <a:gd name="connsiteY12" fmla="*/ 932127 h 936932"/>
                    <a:gd name="connsiteX13" fmla="*/ 174803 w 464221"/>
                    <a:gd name="connsiteY13" fmla="*/ 145452 h 936932"/>
                    <a:gd name="connsiteX14" fmla="*/ 293749 w 464221"/>
                    <a:gd name="connsiteY14" fmla="*/ 48484 h 936932"/>
                    <a:gd name="connsiteX15" fmla="*/ 318865 w 464221"/>
                    <a:gd name="connsiteY15" fmla="*/ 51076 h 936932"/>
                    <a:gd name="connsiteX16" fmla="*/ 413241 w 464221"/>
                    <a:gd name="connsiteY16" fmla="*/ 195137 h 936932"/>
                    <a:gd name="connsiteX17" fmla="*/ 269180 w 464221"/>
                    <a:gd name="connsiteY17" fmla="*/ 289514 h 936932"/>
                    <a:gd name="connsiteX18" fmla="*/ 269131 w 464221"/>
                    <a:gd name="connsiteY18" fmla="*/ 289514 h 936932"/>
                    <a:gd name="connsiteX19" fmla="*/ 174803 w 464221"/>
                    <a:gd name="connsiteY19" fmla="*/ 145457 h 936932"/>
                    <a:gd name="connsiteX20" fmla="*/ 51765 w 464221"/>
                    <a:gd name="connsiteY20" fmla="*/ 735524 h 936932"/>
                    <a:gd name="connsiteX21" fmla="*/ 130065 w 464221"/>
                    <a:gd name="connsiteY21" fmla="*/ 360039 h 936932"/>
                    <a:gd name="connsiteX22" fmla="*/ 177667 w 464221"/>
                    <a:gd name="connsiteY22" fmla="*/ 321249 h 936932"/>
                    <a:gd name="connsiteX23" fmla="*/ 187704 w 464221"/>
                    <a:gd name="connsiteY23" fmla="*/ 322271 h 936932"/>
                    <a:gd name="connsiteX24" fmla="*/ 330743 w 464221"/>
                    <a:gd name="connsiteY24" fmla="*/ 352097 h 936932"/>
                    <a:gd name="connsiteX25" fmla="*/ 368513 w 464221"/>
                    <a:gd name="connsiteY25" fmla="*/ 409751 h 936932"/>
                    <a:gd name="connsiteX26" fmla="*/ 288971 w 464221"/>
                    <a:gd name="connsiteY26" fmla="*/ 791230 h 936932"/>
                    <a:gd name="connsiteX27" fmla="*/ 144897 w 464221"/>
                    <a:gd name="connsiteY27" fmla="*/ 885579 h 936932"/>
                    <a:gd name="connsiteX28" fmla="*/ 141222 w 464221"/>
                    <a:gd name="connsiteY28" fmla="*/ 884754 h 936932"/>
                    <a:gd name="connsiteX29" fmla="*/ 51765 w 464221"/>
                    <a:gd name="connsiteY29" fmla="*/ 735524 h 936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464221" h="936932">
                      <a:moveTo>
                        <a:pt x="129851" y="932127"/>
                      </a:moveTo>
                      <a:cubicBezTo>
                        <a:pt x="143054" y="935308"/>
                        <a:pt x="156585" y="936920"/>
                        <a:pt x="170166" y="936932"/>
                      </a:cubicBezTo>
                      <a:cubicBezTo>
                        <a:pt x="250748" y="936655"/>
                        <a:pt x="320153" y="880051"/>
                        <a:pt x="336632" y="801171"/>
                      </a:cubicBezTo>
                      <a:lnTo>
                        <a:pt x="416166" y="419692"/>
                      </a:lnTo>
                      <a:cubicBezTo>
                        <a:pt x="424130" y="381279"/>
                        <a:pt x="408309" y="341834"/>
                        <a:pt x="376009" y="319570"/>
                      </a:cubicBezTo>
                      <a:cubicBezTo>
                        <a:pt x="458415" y="274201"/>
                        <a:pt x="488440" y="170619"/>
                        <a:pt x="443072" y="88213"/>
                      </a:cubicBezTo>
                      <a:cubicBezTo>
                        <a:pt x="397703" y="5806"/>
                        <a:pt x="294120" y="-24219"/>
                        <a:pt x="211714" y="21150"/>
                      </a:cubicBezTo>
                      <a:cubicBezTo>
                        <a:pt x="129308" y="66519"/>
                        <a:pt x="99282" y="170102"/>
                        <a:pt x="144651" y="252508"/>
                      </a:cubicBezTo>
                      <a:cubicBezTo>
                        <a:pt x="146756" y="256332"/>
                        <a:pt x="149009" y="260073"/>
                        <a:pt x="151400" y="263724"/>
                      </a:cubicBezTo>
                      <a:cubicBezTo>
                        <a:pt x="153816" y="267416"/>
                        <a:pt x="156466" y="270894"/>
                        <a:pt x="159123" y="274355"/>
                      </a:cubicBezTo>
                      <a:cubicBezTo>
                        <a:pt x="120644" y="281878"/>
                        <a:pt x="90417" y="311721"/>
                        <a:pt x="82404" y="350100"/>
                      </a:cubicBezTo>
                      <a:lnTo>
                        <a:pt x="4107" y="725585"/>
                      </a:lnTo>
                      <a:cubicBezTo>
                        <a:pt x="-15974" y="816983"/>
                        <a:pt x="39437" y="907998"/>
                        <a:pt x="129851" y="932127"/>
                      </a:cubicBezTo>
                      <a:close/>
                      <a:moveTo>
                        <a:pt x="174803" y="145452"/>
                      </a:moveTo>
                      <a:cubicBezTo>
                        <a:pt x="186555" y="89082"/>
                        <a:pt x="236169" y="48638"/>
                        <a:pt x="293749" y="48484"/>
                      </a:cubicBezTo>
                      <a:cubicBezTo>
                        <a:pt x="302189" y="48487"/>
                        <a:pt x="310603" y="49354"/>
                        <a:pt x="318865" y="51076"/>
                      </a:cubicBezTo>
                      <a:cubicBezTo>
                        <a:pt x="384707" y="64795"/>
                        <a:pt x="426961" y="129295"/>
                        <a:pt x="413241" y="195137"/>
                      </a:cubicBezTo>
                      <a:cubicBezTo>
                        <a:pt x="399522" y="260979"/>
                        <a:pt x="335022" y="303233"/>
                        <a:pt x="269180" y="289514"/>
                      </a:cubicBezTo>
                      <a:lnTo>
                        <a:pt x="269131" y="289514"/>
                      </a:lnTo>
                      <a:cubicBezTo>
                        <a:pt x="203309" y="275772"/>
                        <a:pt x="161081" y="211282"/>
                        <a:pt x="174803" y="145457"/>
                      </a:cubicBezTo>
                      <a:close/>
                      <a:moveTo>
                        <a:pt x="51765" y="735524"/>
                      </a:moveTo>
                      <a:lnTo>
                        <a:pt x="130065" y="360039"/>
                      </a:lnTo>
                      <a:cubicBezTo>
                        <a:pt x="134763" y="337479"/>
                        <a:pt x="154622" y="321295"/>
                        <a:pt x="177667" y="321249"/>
                      </a:cubicBezTo>
                      <a:cubicBezTo>
                        <a:pt x="181038" y="321246"/>
                        <a:pt x="184402" y="321589"/>
                        <a:pt x="187704" y="322271"/>
                      </a:cubicBezTo>
                      <a:lnTo>
                        <a:pt x="330743" y="352097"/>
                      </a:lnTo>
                      <a:cubicBezTo>
                        <a:pt x="357063" y="357630"/>
                        <a:pt x="373954" y="383410"/>
                        <a:pt x="368513" y="409751"/>
                      </a:cubicBezTo>
                      <a:lnTo>
                        <a:pt x="288971" y="791230"/>
                      </a:lnTo>
                      <a:cubicBezTo>
                        <a:pt x="275239" y="857069"/>
                        <a:pt x="210737" y="899311"/>
                        <a:pt x="144897" y="885579"/>
                      </a:cubicBezTo>
                      <a:cubicBezTo>
                        <a:pt x="143667" y="885324"/>
                        <a:pt x="142442" y="885048"/>
                        <a:pt x="141222" y="884754"/>
                      </a:cubicBezTo>
                      <a:cubicBezTo>
                        <a:pt x="76306" y="866923"/>
                        <a:pt x="36896" y="801184"/>
                        <a:pt x="51765" y="73552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3" name="자유형: 도형 102">
                  <a:extLst>
                    <a:ext uri="{FF2B5EF4-FFF2-40B4-BE49-F238E27FC236}">
                      <a16:creationId xmlns:a16="http://schemas.microsoft.com/office/drawing/2014/main" id="{C0AEA74F-616B-431D-8DED-F115FB3C0081}"/>
                    </a:ext>
                  </a:extLst>
                </p:cNvPr>
                <p:cNvSpPr/>
                <p:nvPr/>
              </p:nvSpPr>
              <p:spPr>
                <a:xfrm>
                  <a:off x="6881516" y="3884018"/>
                  <a:ext cx="72540" cy="72985"/>
                </a:xfrm>
                <a:custGeom>
                  <a:avLst/>
                  <a:gdLst>
                    <a:gd name="connsiteX0" fmla="*/ 28541 w 72540"/>
                    <a:gd name="connsiteY0" fmla="*/ 72194 h 72985"/>
                    <a:gd name="connsiteX1" fmla="*/ 71760 w 72540"/>
                    <a:gd name="connsiteY1" fmla="*/ 44022 h 72985"/>
                    <a:gd name="connsiteX2" fmla="*/ 71782 w 72540"/>
                    <a:gd name="connsiteY2" fmla="*/ 43915 h 72985"/>
                    <a:gd name="connsiteX3" fmla="*/ 71782 w 72540"/>
                    <a:gd name="connsiteY3" fmla="*/ 43883 h 72985"/>
                    <a:gd name="connsiteX4" fmla="*/ 43454 w 72540"/>
                    <a:gd name="connsiteY4" fmla="*/ 667 h 72985"/>
                    <a:gd name="connsiteX5" fmla="*/ 667 w 72540"/>
                    <a:gd name="connsiteY5" fmla="*/ 29623 h 72985"/>
                    <a:gd name="connsiteX6" fmla="*/ 28541 w 72540"/>
                    <a:gd name="connsiteY6" fmla="*/ 72186 h 7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2540" h="72985">
                      <a:moveTo>
                        <a:pt x="28541" y="72194"/>
                      </a:moveTo>
                      <a:cubicBezTo>
                        <a:pt x="48255" y="76349"/>
                        <a:pt x="67605" y="63735"/>
                        <a:pt x="71760" y="44022"/>
                      </a:cubicBezTo>
                      <a:cubicBezTo>
                        <a:pt x="71767" y="43985"/>
                        <a:pt x="71774" y="43951"/>
                        <a:pt x="71782" y="43915"/>
                      </a:cubicBezTo>
                      <a:lnTo>
                        <a:pt x="71782" y="43883"/>
                      </a:lnTo>
                      <a:cubicBezTo>
                        <a:pt x="75847" y="24136"/>
                        <a:pt x="63184" y="4817"/>
                        <a:pt x="43454" y="667"/>
                      </a:cubicBezTo>
                      <a:cubicBezTo>
                        <a:pt x="23641" y="-3152"/>
                        <a:pt x="4486" y="9813"/>
                        <a:pt x="667" y="29623"/>
                      </a:cubicBezTo>
                      <a:cubicBezTo>
                        <a:pt x="-3072" y="49012"/>
                        <a:pt x="9274" y="67863"/>
                        <a:pt x="28541" y="7218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95" name="그래픽 13" descr="텐트">
                <a:extLst>
                  <a:ext uri="{FF2B5EF4-FFF2-40B4-BE49-F238E27FC236}">
                    <a16:creationId xmlns:a16="http://schemas.microsoft.com/office/drawing/2014/main" id="{9ACDC11D-C6D7-4CBA-B7C7-9E6D524875B1}"/>
                  </a:ext>
                </a:extLst>
              </p:cNvPr>
              <p:cNvSpPr/>
              <p:nvPr/>
            </p:nvSpPr>
            <p:spPr>
              <a:xfrm>
                <a:off x="10356637" y="5667387"/>
                <a:ext cx="1948420" cy="1276921"/>
              </a:xfrm>
              <a:custGeom>
                <a:avLst/>
                <a:gdLst>
                  <a:gd name="connsiteX0" fmla="*/ 1948421 w 1948420"/>
                  <a:gd name="connsiteY0" fmla="*/ 1276922 h 1276921"/>
                  <a:gd name="connsiteX1" fmla="*/ 1948421 w 1948420"/>
                  <a:gd name="connsiteY1" fmla="*/ 1228212 h 1276921"/>
                  <a:gd name="connsiteX2" fmla="*/ 1788017 w 1948420"/>
                  <a:gd name="connsiteY2" fmla="*/ 1228212 h 1276921"/>
                  <a:gd name="connsiteX3" fmla="*/ 1916930 w 1948420"/>
                  <a:gd name="connsiteY3" fmla="*/ 1099299 h 1276921"/>
                  <a:gd name="connsiteX4" fmla="*/ 1882491 w 1948420"/>
                  <a:gd name="connsiteY4" fmla="*/ 1064861 h 1276921"/>
                  <a:gd name="connsiteX5" fmla="*/ 1719140 w 1948420"/>
                  <a:gd name="connsiteY5" fmla="*/ 1228212 h 1276921"/>
                  <a:gd name="connsiteX6" fmla="*/ 1718580 w 1948420"/>
                  <a:gd name="connsiteY6" fmla="*/ 1228212 h 1276921"/>
                  <a:gd name="connsiteX7" fmla="*/ 974210 w 1948420"/>
                  <a:gd name="connsiteY7" fmla="*/ 0 h 1276921"/>
                  <a:gd name="connsiteX8" fmla="*/ 229841 w 1948420"/>
                  <a:gd name="connsiteY8" fmla="*/ 1228212 h 1276921"/>
                  <a:gd name="connsiteX9" fmla="*/ 229280 w 1948420"/>
                  <a:gd name="connsiteY9" fmla="*/ 1228212 h 1276921"/>
                  <a:gd name="connsiteX10" fmla="*/ 65930 w 1948420"/>
                  <a:gd name="connsiteY10" fmla="*/ 1064861 h 1276921"/>
                  <a:gd name="connsiteX11" fmla="*/ 31491 w 1948420"/>
                  <a:gd name="connsiteY11" fmla="*/ 1099299 h 1276921"/>
                  <a:gd name="connsiteX12" fmla="*/ 160404 w 1948420"/>
                  <a:gd name="connsiteY12" fmla="*/ 1228212 h 1276921"/>
                  <a:gd name="connsiteX13" fmla="*/ 0 w 1948420"/>
                  <a:gd name="connsiteY13" fmla="*/ 1228212 h 1276921"/>
                  <a:gd name="connsiteX14" fmla="*/ 0 w 1948420"/>
                  <a:gd name="connsiteY14" fmla="*/ 1276922 h 1276921"/>
                  <a:gd name="connsiteX15" fmla="*/ 1450307 w 1948420"/>
                  <a:gd name="connsiteY15" fmla="*/ 1228212 h 1276921"/>
                  <a:gd name="connsiteX16" fmla="*/ 998566 w 1948420"/>
                  <a:gd name="connsiteY16" fmla="*/ 482941 h 1276921"/>
                  <a:gd name="connsiteX17" fmla="*/ 998566 w 1948420"/>
                  <a:gd name="connsiteY17" fmla="*/ 135026 h 1276921"/>
                  <a:gd name="connsiteX18" fmla="*/ 999028 w 1948420"/>
                  <a:gd name="connsiteY18" fmla="*/ 135026 h 1276921"/>
                  <a:gd name="connsiteX19" fmla="*/ 1661613 w 1948420"/>
                  <a:gd name="connsiteY19" fmla="*/ 1228212 h 1276921"/>
                  <a:gd name="connsiteX20" fmla="*/ 998566 w 1948420"/>
                  <a:gd name="connsiteY20" fmla="*/ 576854 h 1276921"/>
                  <a:gd name="connsiteX21" fmla="*/ 1393340 w 1948420"/>
                  <a:gd name="connsiteY21" fmla="*/ 1228212 h 1276921"/>
                  <a:gd name="connsiteX22" fmla="*/ 998566 w 1948420"/>
                  <a:gd name="connsiteY22" fmla="*/ 1228212 h 1276921"/>
                  <a:gd name="connsiteX23" fmla="*/ 949855 w 1948420"/>
                  <a:gd name="connsiteY23" fmla="*/ 135026 h 1276921"/>
                  <a:gd name="connsiteX24" fmla="*/ 949855 w 1948420"/>
                  <a:gd name="connsiteY24" fmla="*/ 1228212 h 1276921"/>
                  <a:gd name="connsiteX25" fmla="*/ 286808 w 1948420"/>
                  <a:gd name="connsiteY25" fmla="*/ 1228212 h 1276921"/>
                  <a:gd name="connsiteX26" fmla="*/ 949392 w 1948420"/>
                  <a:gd name="connsiteY26" fmla="*/ 134904 h 1276921"/>
                  <a:gd name="connsiteX27" fmla="*/ 949855 w 1948420"/>
                  <a:gd name="connsiteY27" fmla="*/ 135026 h 1276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948420" h="1276921">
                    <a:moveTo>
                      <a:pt x="1948421" y="1276922"/>
                    </a:moveTo>
                    <a:lnTo>
                      <a:pt x="1948421" y="1228212"/>
                    </a:lnTo>
                    <a:lnTo>
                      <a:pt x="1788017" y="1228212"/>
                    </a:lnTo>
                    <a:lnTo>
                      <a:pt x="1916930" y="1099299"/>
                    </a:lnTo>
                    <a:lnTo>
                      <a:pt x="1882491" y="1064861"/>
                    </a:lnTo>
                    <a:lnTo>
                      <a:pt x="1719140" y="1228212"/>
                    </a:lnTo>
                    <a:lnTo>
                      <a:pt x="1718580" y="1228212"/>
                    </a:lnTo>
                    <a:lnTo>
                      <a:pt x="974210" y="0"/>
                    </a:lnTo>
                    <a:lnTo>
                      <a:pt x="229841" y="1228212"/>
                    </a:lnTo>
                    <a:lnTo>
                      <a:pt x="229280" y="1228212"/>
                    </a:lnTo>
                    <a:lnTo>
                      <a:pt x="65930" y="1064861"/>
                    </a:lnTo>
                    <a:lnTo>
                      <a:pt x="31491" y="1099299"/>
                    </a:lnTo>
                    <a:lnTo>
                      <a:pt x="160404" y="1228212"/>
                    </a:lnTo>
                    <a:lnTo>
                      <a:pt x="0" y="1228212"/>
                    </a:lnTo>
                    <a:lnTo>
                      <a:pt x="0" y="1276922"/>
                    </a:lnTo>
                    <a:close/>
                    <a:moveTo>
                      <a:pt x="1450307" y="1228212"/>
                    </a:moveTo>
                    <a:lnTo>
                      <a:pt x="998566" y="482941"/>
                    </a:lnTo>
                    <a:lnTo>
                      <a:pt x="998566" y="135026"/>
                    </a:lnTo>
                    <a:cubicBezTo>
                      <a:pt x="998566" y="134538"/>
                      <a:pt x="998761" y="134490"/>
                      <a:pt x="999028" y="135026"/>
                    </a:cubicBezTo>
                    <a:lnTo>
                      <a:pt x="1661613" y="1228212"/>
                    </a:lnTo>
                    <a:close/>
                    <a:moveTo>
                      <a:pt x="998566" y="576854"/>
                    </a:moveTo>
                    <a:lnTo>
                      <a:pt x="1393340" y="1228212"/>
                    </a:lnTo>
                    <a:lnTo>
                      <a:pt x="998566" y="1228212"/>
                    </a:lnTo>
                    <a:close/>
                    <a:moveTo>
                      <a:pt x="949855" y="135026"/>
                    </a:moveTo>
                    <a:lnTo>
                      <a:pt x="949855" y="1228212"/>
                    </a:lnTo>
                    <a:lnTo>
                      <a:pt x="286808" y="1228212"/>
                    </a:lnTo>
                    <a:lnTo>
                      <a:pt x="949392" y="134904"/>
                    </a:lnTo>
                    <a:cubicBezTo>
                      <a:pt x="949660" y="134490"/>
                      <a:pt x="949855" y="134660"/>
                      <a:pt x="949855" y="135026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96" name="그래픽 15" descr="모닥불">
                <a:extLst>
                  <a:ext uri="{FF2B5EF4-FFF2-40B4-BE49-F238E27FC236}">
                    <a16:creationId xmlns:a16="http://schemas.microsoft.com/office/drawing/2014/main" id="{7C22DF6C-8273-4611-9ADC-F77CBE313AAD}"/>
                  </a:ext>
                </a:extLst>
              </p:cNvPr>
              <p:cNvGrpSpPr/>
              <p:nvPr/>
            </p:nvGrpSpPr>
            <p:grpSpPr>
              <a:xfrm>
                <a:off x="6534704" y="4901151"/>
                <a:ext cx="1598868" cy="2043157"/>
                <a:chOff x="6755506" y="3867912"/>
                <a:chExt cx="1598868" cy="2043157"/>
              </a:xfrm>
              <a:solidFill>
                <a:srgbClr val="FFFFFF"/>
              </a:solidFill>
            </p:grpSpPr>
            <p:sp>
              <p:nvSpPr>
                <p:cNvPr id="97" name="자유형: 도형 96">
                  <a:extLst>
                    <a:ext uri="{FF2B5EF4-FFF2-40B4-BE49-F238E27FC236}">
                      <a16:creationId xmlns:a16="http://schemas.microsoft.com/office/drawing/2014/main" id="{46FD677F-6E55-4408-8781-F73EAC2777E4}"/>
                    </a:ext>
                  </a:extLst>
                </p:cNvPr>
                <p:cNvSpPr/>
                <p:nvPr/>
              </p:nvSpPr>
              <p:spPr>
                <a:xfrm>
                  <a:off x="7104128" y="3867912"/>
                  <a:ext cx="913075" cy="1315180"/>
                </a:xfrm>
                <a:custGeom>
                  <a:avLst/>
                  <a:gdLst>
                    <a:gd name="connsiteX0" fmla="*/ 189298 w 913075"/>
                    <a:gd name="connsiteY0" fmla="*/ 1227937 h 1315180"/>
                    <a:gd name="connsiteX1" fmla="*/ 222363 w 913075"/>
                    <a:gd name="connsiteY1" fmla="*/ 1218290 h 1315180"/>
                    <a:gd name="connsiteX2" fmla="*/ 223274 w 913075"/>
                    <a:gd name="connsiteY2" fmla="*/ 1196714 h 1315180"/>
                    <a:gd name="connsiteX3" fmla="*/ 254205 w 913075"/>
                    <a:gd name="connsiteY3" fmla="*/ 818355 h 1315180"/>
                    <a:gd name="connsiteX4" fmla="*/ 254668 w 913075"/>
                    <a:gd name="connsiteY4" fmla="*/ 818355 h 1315180"/>
                    <a:gd name="connsiteX5" fmla="*/ 329536 w 913075"/>
                    <a:gd name="connsiteY5" fmla="*/ 1074353 h 1315180"/>
                    <a:gd name="connsiteX6" fmla="*/ 431828 w 913075"/>
                    <a:gd name="connsiteY6" fmla="*/ 1290822 h 1315180"/>
                    <a:gd name="connsiteX7" fmla="*/ 456183 w 913075"/>
                    <a:gd name="connsiteY7" fmla="*/ 1315178 h 1315180"/>
                    <a:gd name="connsiteX8" fmla="*/ 876238 w 913075"/>
                    <a:gd name="connsiteY8" fmla="*/ 1034240 h 1315180"/>
                    <a:gd name="connsiteX9" fmla="*/ 857314 w 913075"/>
                    <a:gd name="connsiteY9" fmla="*/ 660630 h 1315180"/>
                    <a:gd name="connsiteX10" fmla="*/ 823248 w 913075"/>
                    <a:gd name="connsiteY10" fmla="*/ 655542 h 1315180"/>
                    <a:gd name="connsiteX11" fmla="*/ 814059 w 913075"/>
                    <a:gd name="connsiteY11" fmla="*/ 680821 h 1315180"/>
                    <a:gd name="connsiteX12" fmla="*/ 772655 w 913075"/>
                    <a:gd name="connsiteY12" fmla="*/ 801014 h 1315180"/>
                    <a:gd name="connsiteX13" fmla="*/ 654118 w 913075"/>
                    <a:gd name="connsiteY13" fmla="*/ 820790 h 1315180"/>
                    <a:gd name="connsiteX14" fmla="*/ 580371 w 913075"/>
                    <a:gd name="connsiteY14" fmla="*/ 746775 h 1315180"/>
                    <a:gd name="connsiteX15" fmla="*/ 601974 w 913075"/>
                    <a:gd name="connsiteY15" fmla="*/ 628944 h 1315180"/>
                    <a:gd name="connsiteX16" fmla="*/ 657698 w 913075"/>
                    <a:gd name="connsiteY16" fmla="*/ 310109 h 1315180"/>
                    <a:gd name="connsiteX17" fmla="*/ 393346 w 913075"/>
                    <a:gd name="connsiteY17" fmla="*/ 2039 h 1315180"/>
                    <a:gd name="connsiteX18" fmla="*/ 361283 w 913075"/>
                    <a:gd name="connsiteY18" fmla="*/ 14619 h 1315180"/>
                    <a:gd name="connsiteX19" fmla="*/ 362074 w 913075"/>
                    <a:gd name="connsiteY19" fmla="*/ 35747 h 1315180"/>
                    <a:gd name="connsiteX20" fmla="*/ 215943 w 913075"/>
                    <a:gd name="connsiteY20" fmla="*/ 473776 h 1315180"/>
                    <a:gd name="connsiteX21" fmla="*/ 33278 w 913075"/>
                    <a:gd name="connsiteY21" fmla="*/ 689247 h 1315180"/>
                    <a:gd name="connsiteX22" fmla="*/ 189298 w 913075"/>
                    <a:gd name="connsiteY22" fmla="*/ 1227937 h 1315180"/>
                    <a:gd name="connsiteX23" fmla="*/ 78482 w 913075"/>
                    <a:gd name="connsiteY23" fmla="*/ 707636 h 1315180"/>
                    <a:gd name="connsiteX24" fmla="*/ 246996 w 913075"/>
                    <a:gd name="connsiteY24" fmla="*/ 511308 h 1315180"/>
                    <a:gd name="connsiteX25" fmla="*/ 431633 w 913075"/>
                    <a:gd name="connsiteY25" fmla="*/ 78077 h 1315180"/>
                    <a:gd name="connsiteX26" fmla="*/ 431998 w 913075"/>
                    <a:gd name="connsiteY26" fmla="*/ 77784 h 1315180"/>
                    <a:gd name="connsiteX27" fmla="*/ 610668 w 913075"/>
                    <a:gd name="connsiteY27" fmla="*/ 322506 h 1315180"/>
                    <a:gd name="connsiteX28" fmla="*/ 562567 w 913075"/>
                    <a:gd name="connsiteY28" fmla="*/ 600424 h 1315180"/>
                    <a:gd name="connsiteX29" fmla="*/ 534095 w 913075"/>
                    <a:gd name="connsiteY29" fmla="*/ 761631 h 1315180"/>
                    <a:gd name="connsiteX30" fmla="*/ 636534 w 913075"/>
                    <a:gd name="connsiteY30" fmla="*/ 866359 h 1315180"/>
                    <a:gd name="connsiteX31" fmla="*/ 804244 w 913075"/>
                    <a:gd name="connsiteY31" fmla="*/ 838180 h 1315180"/>
                    <a:gd name="connsiteX32" fmla="*/ 853904 w 913075"/>
                    <a:gd name="connsiteY32" fmla="*/ 769498 h 1315180"/>
                    <a:gd name="connsiteX33" fmla="*/ 854367 w 913075"/>
                    <a:gd name="connsiteY33" fmla="*/ 769498 h 1315180"/>
                    <a:gd name="connsiteX34" fmla="*/ 831644 w 913075"/>
                    <a:gd name="connsiteY34" fmla="*/ 1014877 h 1315180"/>
                    <a:gd name="connsiteX35" fmla="*/ 478078 w 913075"/>
                    <a:gd name="connsiteY35" fmla="*/ 1265931 h 1315180"/>
                    <a:gd name="connsiteX36" fmla="*/ 367432 w 913075"/>
                    <a:gd name="connsiteY36" fmla="*/ 1043641 h 1315180"/>
                    <a:gd name="connsiteX37" fmla="*/ 313705 w 913075"/>
                    <a:gd name="connsiteY37" fmla="*/ 742050 h 1315180"/>
                    <a:gd name="connsiteX38" fmla="*/ 296167 w 913075"/>
                    <a:gd name="connsiteY38" fmla="*/ 712407 h 1315180"/>
                    <a:gd name="connsiteX39" fmla="*/ 272520 w 913075"/>
                    <a:gd name="connsiteY39" fmla="*/ 719156 h 1315180"/>
                    <a:gd name="connsiteX40" fmla="*/ 150865 w 913075"/>
                    <a:gd name="connsiteY40" fmla="*/ 1132245 h 1315180"/>
                    <a:gd name="connsiteX41" fmla="*/ 150451 w 913075"/>
                    <a:gd name="connsiteY41" fmla="*/ 1132465 h 1315180"/>
                    <a:gd name="connsiteX42" fmla="*/ 78482 w 913075"/>
                    <a:gd name="connsiteY42" fmla="*/ 707636 h 1315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913075" h="1315180">
                      <a:moveTo>
                        <a:pt x="189298" y="1227937"/>
                      </a:moveTo>
                      <a:cubicBezTo>
                        <a:pt x="201093" y="1234403"/>
                        <a:pt x="215896" y="1230085"/>
                        <a:pt x="222363" y="1218290"/>
                      </a:cubicBezTo>
                      <a:cubicBezTo>
                        <a:pt x="226014" y="1211634"/>
                        <a:pt x="226350" y="1203655"/>
                        <a:pt x="223274" y="1196714"/>
                      </a:cubicBezTo>
                      <a:cubicBezTo>
                        <a:pt x="165364" y="1074104"/>
                        <a:pt x="177152" y="929931"/>
                        <a:pt x="254205" y="818355"/>
                      </a:cubicBezTo>
                      <a:cubicBezTo>
                        <a:pt x="254473" y="817941"/>
                        <a:pt x="254692" y="817989"/>
                        <a:pt x="254668" y="818355"/>
                      </a:cubicBezTo>
                      <a:cubicBezTo>
                        <a:pt x="251623" y="890130"/>
                        <a:pt x="262218" y="992397"/>
                        <a:pt x="329536" y="1074353"/>
                      </a:cubicBezTo>
                      <a:cubicBezTo>
                        <a:pt x="429392" y="1198224"/>
                        <a:pt x="431828" y="1290067"/>
                        <a:pt x="431828" y="1290822"/>
                      </a:cubicBezTo>
                      <a:cubicBezTo>
                        <a:pt x="431828" y="1304274"/>
                        <a:pt x="442732" y="1315178"/>
                        <a:pt x="456183" y="1315178"/>
                      </a:cubicBezTo>
                      <a:cubicBezTo>
                        <a:pt x="640370" y="1315884"/>
                        <a:pt x="806555" y="1204736"/>
                        <a:pt x="876238" y="1034240"/>
                      </a:cubicBezTo>
                      <a:cubicBezTo>
                        <a:pt x="925192" y="928976"/>
                        <a:pt x="931500" y="760438"/>
                        <a:pt x="857314" y="660630"/>
                      </a:cubicBezTo>
                      <a:cubicBezTo>
                        <a:pt x="849311" y="649819"/>
                        <a:pt x="834060" y="647542"/>
                        <a:pt x="823248" y="655542"/>
                      </a:cubicBezTo>
                      <a:cubicBezTo>
                        <a:pt x="815389" y="661361"/>
                        <a:pt x="811770" y="671315"/>
                        <a:pt x="814059" y="680821"/>
                      </a:cubicBezTo>
                      <a:cubicBezTo>
                        <a:pt x="824035" y="725488"/>
                        <a:pt x="808024" y="771968"/>
                        <a:pt x="772655" y="801014"/>
                      </a:cubicBezTo>
                      <a:cubicBezTo>
                        <a:pt x="740246" y="829877"/>
                        <a:pt x="694144" y="837569"/>
                        <a:pt x="654118" y="820790"/>
                      </a:cubicBezTo>
                      <a:cubicBezTo>
                        <a:pt x="619290" y="809049"/>
                        <a:pt x="591988" y="781646"/>
                        <a:pt x="580371" y="746775"/>
                      </a:cubicBezTo>
                      <a:cubicBezTo>
                        <a:pt x="568629" y="706286"/>
                        <a:pt x="576632" y="662634"/>
                        <a:pt x="601974" y="628944"/>
                      </a:cubicBezTo>
                      <a:cubicBezTo>
                        <a:pt x="668593" y="536891"/>
                        <a:pt x="689144" y="419301"/>
                        <a:pt x="657698" y="310109"/>
                      </a:cubicBezTo>
                      <a:cubicBezTo>
                        <a:pt x="620890" y="172626"/>
                        <a:pt x="523645" y="59298"/>
                        <a:pt x="393346" y="2039"/>
                      </a:cubicBezTo>
                      <a:cubicBezTo>
                        <a:pt x="381018" y="-3341"/>
                        <a:pt x="366663" y="2291"/>
                        <a:pt x="361283" y="14619"/>
                      </a:cubicBezTo>
                      <a:cubicBezTo>
                        <a:pt x="358316" y="21415"/>
                        <a:pt x="358609" y="29192"/>
                        <a:pt x="362074" y="35747"/>
                      </a:cubicBezTo>
                      <a:cubicBezTo>
                        <a:pt x="470139" y="240112"/>
                        <a:pt x="277513" y="422728"/>
                        <a:pt x="215943" y="473776"/>
                      </a:cubicBezTo>
                      <a:cubicBezTo>
                        <a:pt x="116573" y="555756"/>
                        <a:pt x="52592" y="641219"/>
                        <a:pt x="33278" y="689247"/>
                      </a:cubicBezTo>
                      <a:cubicBezTo>
                        <a:pt x="-67090" y="931850"/>
                        <a:pt x="81477" y="1168876"/>
                        <a:pt x="189298" y="1227937"/>
                      </a:cubicBezTo>
                      <a:close/>
                      <a:moveTo>
                        <a:pt x="78482" y="707636"/>
                      </a:moveTo>
                      <a:cubicBezTo>
                        <a:pt x="94970" y="666451"/>
                        <a:pt x="154714" y="587467"/>
                        <a:pt x="246996" y="511308"/>
                      </a:cubicBezTo>
                      <a:cubicBezTo>
                        <a:pt x="309370" y="459577"/>
                        <a:pt x="491766" y="286558"/>
                        <a:pt x="431633" y="78077"/>
                      </a:cubicBezTo>
                      <a:cubicBezTo>
                        <a:pt x="431633" y="77736"/>
                        <a:pt x="431633" y="77614"/>
                        <a:pt x="431998" y="77784"/>
                      </a:cubicBezTo>
                      <a:cubicBezTo>
                        <a:pt x="519928" y="134286"/>
                        <a:pt x="583634" y="221544"/>
                        <a:pt x="610668" y="322506"/>
                      </a:cubicBezTo>
                      <a:cubicBezTo>
                        <a:pt x="638938" y="417572"/>
                        <a:pt x="621141" y="520388"/>
                        <a:pt x="562567" y="600424"/>
                      </a:cubicBezTo>
                      <a:cubicBezTo>
                        <a:pt x="528433" y="646769"/>
                        <a:pt x="517902" y="706396"/>
                        <a:pt x="534095" y="761631"/>
                      </a:cubicBezTo>
                      <a:cubicBezTo>
                        <a:pt x="550024" y="810615"/>
                        <a:pt x="587913" y="849352"/>
                        <a:pt x="636534" y="866359"/>
                      </a:cubicBezTo>
                      <a:cubicBezTo>
                        <a:pt x="693218" y="889871"/>
                        <a:pt x="758356" y="878929"/>
                        <a:pt x="804244" y="838180"/>
                      </a:cubicBezTo>
                      <a:cubicBezTo>
                        <a:pt x="826108" y="819638"/>
                        <a:pt x="843147" y="796070"/>
                        <a:pt x="853904" y="769498"/>
                      </a:cubicBezTo>
                      <a:cubicBezTo>
                        <a:pt x="854050" y="769133"/>
                        <a:pt x="854270" y="769133"/>
                        <a:pt x="854367" y="769498"/>
                      </a:cubicBezTo>
                      <a:cubicBezTo>
                        <a:pt x="873067" y="851626"/>
                        <a:pt x="865108" y="937579"/>
                        <a:pt x="831644" y="1014877"/>
                      </a:cubicBezTo>
                      <a:cubicBezTo>
                        <a:pt x="772563" y="1160137"/>
                        <a:pt x="634695" y="1258033"/>
                        <a:pt x="478078" y="1265931"/>
                      </a:cubicBezTo>
                      <a:cubicBezTo>
                        <a:pt x="460832" y="1183586"/>
                        <a:pt x="422734" y="1107045"/>
                        <a:pt x="367432" y="1043641"/>
                      </a:cubicBezTo>
                      <a:cubicBezTo>
                        <a:pt x="269086" y="923910"/>
                        <a:pt x="313242" y="743852"/>
                        <a:pt x="313705" y="742050"/>
                      </a:cubicBezTo>
                      <a:cubicBezTo>
                        <a:pt x="317046" y="729020"/>
                        <a:pt x="309194" y="715748"/>
                        <a:pt x="296167" y="712407"/>
                      </a:cubicBezTo>
                      <a:cubicBezTo>
                        <a:pt x="287642" y="710220"/>
                        <a:pt x="278604" y="712799"/>
                        <a:pt x="272520" y="719156"/>
                      </a:cubicBezTo>
                      <a:cubicBezTo>
                        <a:pt x="127241" y="870329"/>
                        <a:pt x="126705" y="1028078"/>
                        <a:pt x="150865" y="1132245"/>
                      </a:cubicBezTo>
                      <a:cubicBezTo>
                        <a:pt x="150865" y="1132781"/>
                        <a:pt x="150865" y="1132854"/>
                        <a:pt x="150451" y="1132465"/>
                      </a:cubicBezTo>
                      <a:cubicBezTo>
                        <a:pt x="49053" y="1015386"/>
                        <a:pt x="21305" y="851580"/>
                        <a:pt x="78482" y="70763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8" name="자유형: 도형 97">
                  <a:extLst>
                    <a:ext uri="{FF2B5EF4-FFF2-40B4-BE49-F238E27FC236}">
                      <a16:creationId xmlns:a16="http://schemas.microsoft.com/office/drawing/2014/main" id="{0F10C6C0-7AB4-4E05-8969-7DA84C7744B4}"/>
                    </a:ext>
                  </a:extLst>
                </p:cNvPr>
                <p:cNvSpPr/>
                <p:nvPr/>
              </p:nvSpPr>
              <p:spPr>
                <a:xfrm>
                  <a:off x="6755506" y="5088375"/>
                  <a:ext cx="1598868" cy="822694"/>
                </a:xfrm>
                <a:custGeom>
                  <a:avLst/>
                  <a:gdLst>
                    <a:gd name="connsiteX0" fmla="*/ 1542745 w 1598868"/>
                    <a:gd name="connsiteY0" fmla="*/ 567231 h 822694"/>
                    <a:gd name="connsiteX1" fmla="*/ 1158273 w 1598868"/>
                    <a:gd name="connsiteY1" fmla="*/ 410164 h 822694"/>
                    <a:gd name="connsiteX2" fmla="*/ 1536924 w 1598868"/>
                    <a:gd name="connsiteY2" fmla="*/ 255484 h 822694"/>
                    <a:gd name="connsiteX3" fmla="*/ 1592220 w 1598868"/>
                    <a:gd name="connsiteY3" fmla="*/ 133062 h 822694"/>
                    <a:gd name="connsiteX4" fmla="*/ 1590505 w 1598868"/>
                    <a:gd name="connsiteY4" fmla="*/ 128837 h 822694"/>
                    <a:gd name="connsiteX5" fmla="*/ 1561279 w 1598868"/>
                    <a:gd name="connsiteY5" fmla="*/ 60642 h 822694"/>
                    <a:gd name="connsiteX6" fmla="*/ 1467852 w 1598868"/>
                    <a:gd name="connsiteY6" fmla="*/ 22 h 822694"/>
                    <a:gd name="connsiteX7" fmla="*/ 1427325 w 1598868"/>
                    <a:gd name="connsiteY7" fmla="*/ 7060 h 822694"/>
                    <a:gd name="connsiteX8" fmla="*/ 799422 w 1598868"/>
                    <a:gd name="connsiteY8" fmla="*/ 263570 h 822694"/>
                    <a:gd name="connsiteX9" fmla="*/ 171544 w 1598868"/>
                    <a:gd name="connsiteY9" fmla="*/ 7060 h 822694"/>
                    <a:gd name="connsiteX10" fmla="*/ 131016 w 1598868"/>
                    <a:gd name="connsiteY10" fmla="*/ 22 h 822694"/>
                    <a:gd name="connsiteX11" fmla="*/ 37590 w 1598868"/>
                    <a:gd name="connsiteY11" fmla="*/ 60642 h 822694"/>
                    <a:gd name="connsiteX12" fmla="*/ 8363 w 1598868"/>
                    <a:gd name="connsiteY12" fmla="*/ 128837 h 822694"/>
                    <a:gd name="connsiteX13" fmla="*/ 57719 w 1598868"/>
                    <a:gd name="connsiteY13" fmla="*/ 253772 h 822694"/>
                    <a:gd name="connsiteX14" fmla="*/ 61945 w 1598868"/>
                    <a:gd name="connsiteY14" fmla="*/ 255484 h 822694"/>
                    <a:gd name="connsiteX15" fmla="*/ 440596 w 1598868"/>
                    <a:gd name="connsiteY15" fmla="*/ 410164 h 822694"/>
                    <a:gd name="connsiteX16" fmla="*/ 56124 w 1598868"/>
                    <a:gd name="connsiteY16" fmla="*/ 567231 h 822694"/>
                    <a:gd name="connsiteX17" fmla="*/ 7413 w 1598868"/>
                    <a:gd name="connsiteY17" fmla="*/ 693879 h 822694"/>
                    <a:gd name="connsiteX18" fmla="*/ 36640 w 1598868"/>
                    <a:gd name="connsiteY18" fmla="*/ 762073 h 822694"/>
                    <a:gd name="connsiteX19" fmla="*/ 127972 w 1598868"/>
                    <a:gd name="connsiteY19" fmla="*/ 822694 h 822694"/>
                    <a:gd name="connsiteX20" fmla="*/ 165723 w 1598868"/>
                    <a:gd name="connsiteY20" fmla="*/ 815655 h 822694"/>
                    <a:gd name="connsiteX21" fmla="*/ 799422 w 1598868"/>
                    <a:gd name="connsiteY21" fmla="*/ 556759 h 822694"/>
                    <a:gd name="connsiteX22" fmla="*/ 1433146 w 1598868"/>
                    <a:gd name="connsiteY22" fmla="*/ 815655 h 822694"/>
                    <a:gd name="connsiteX23" fmla="*/ 1470897 w 1598868"/>
                    <a:gd name="connsiteY23" fmla="*/ 822694 h 822694"/>
                    <a:gd name="connsiteX24" fmla="*/ 1562229 w 1598868"/>
                    <a:gd name="connsiteY24" fmla="*/ 762073 h 822694"/>
                    <a:gd name="connsiteX25" fmla="*/ 1591455 w 1598868"/>
                    <a:gd name="connsiteY25" fmla="*/ 693879 h 822694"/>
                    <a:gd name="connsiteX26" fmla="*/ 1542745 w 1598868"/>
                    <a:gd name="connsiteY26" fmla="*/ 567231 h 822694"/>
                    <a:gd name="connsiteX27" fmla="*/ 1444423 w 1598868"/>
                    <a:gd name="connsiteY27" fmla="*/ 52702 h 822694"/>
                    <a:gd name="connsiteX28" fmla="*/ 1467852 w 1598868"/>
                    <a:gd name="connsiteY28" fmla="*/ 48732 h 822694"/>
                    <a:gd name="connsiteX29" fmla="*/ 1516563 w 1598868"/>
                    <a:gd name="connsiteY29" fmla="*/ 79834 h 822694"/>
                    <a:gd name="connsiteX30" fmla="*/ 1546130 w 1598868"/>
                    <a:gd name="connsiteY30" fmla="*/ 148832 h 822694"/>
                    <a:gd name="connsiteX31" fmla="*/ 1546398 w 1598868"/>
                    <a:gd name="connsiteY31" fmla="*/ 183928 h 822694"/>
                    <a:gd name="connsiteX32" fmla="*/ 1518560 w 1598868"/>
                    <a:gd name="connsiteY32" fmla="*/ 210402 h 822694"/>
                    <a:gd name="connsiteX33" fmla="*/ 1093877 w 1598868"/>
                    <a:gd name="connsiteY33" fmla="*/ 383861 h 822694"/>
                    <a:gd name="connsiteX34" fmla="*/ 863842 w 1598868"/>
                    <a:gd name="connsiteY34" fmla="*/ 289874 h 822694"/>
                    <a:gd name="connsiteX35" fmla="*/ 148382 w 1598868"/>
                    <a:gd name="connsiteY35" fmla="*/ 770135 h 822694"/>
                    <a:gd name="connsiteX36" fmla="*/ 127972 w 1598868"/>
                    <a:gd name="connsiteY36" fmla="*/ 773983 h 822694"/>
                    <a:gd name="connsiteX37" fmla="*/ 81429 w 1598868"/>
                    <a:gd name="connsiteY37" fmla="*/ 742881 h 822694"/>
                    <a:gd name="connsiteX38" fmla="*/ 52666 w 1598868"/>
                    <a:gd name="connsiteY38" fmla="*/ 675783 h 822694"/>
                    <a:gd name="connsiteX39" fmla="*/ 74585 w 1598868"/>
                    <a:gd name="connsiteY39" fmla="*/ 612313 h 822694"/>
                    <a:gd name="connsiteX40" fmla="*/ 505040 w 1598868"/>
                    <a:gd name="connsiteY40" fmla="*/ 436468 h 822694"/>
                    <a:gd name="connsiteX41" fmla="*/ 735100 w 1598868"/>
                    <a:gd name="connsiteY41" fmla="*/ 530455 h 822694"/>
                    <a:gd name="connsiteX42" fmla="*/ 1546690 w 1598868"/>
                    <a:gd name="connsiteY42" fmla="*/ 674687 h 822694"/>
                    <a:gd name="connsiteX43" fmla="*/ 1517464 w 1598868"/>
                    <a:gd name="connsiteY43" fmla="*/ 742881 h 822694"/>
                    <a:gd name="connsiteX44" fmla="*/ 1470897 w 1598868"/>
                    <a:gd name="connsiteY44" fmla="*/ 773983 h 822694"/>
                    <a:gd name="connsiteX45" fmla="*/ 1451559 w 1598868"/>
                    <a:gd name="connsiteY45" fmla="*/ 770573 h 822694"/>
                    <a:gd name="connsiteX46" fmla="*/ 79286 w 1598868"/>
                    <a:gd name="connsiteY46" fmla="*/ 209964 h 822694"/>
                    <a:gd name="connsiteX47" fmla="*/ 52495 w 1598868"/>
                    <a:gd name="connsiteY47" fmla="*/ 183928 h 822694"/>
                    <a:gd name="connsiteX48" fmla="*/ 53104 w 1598868"/>
                    <a:gd name="connsiteY48" fmla="*/ 148029 h 822694"/>
                    <a:gd name="connsiteX49" fmla="*/ 82330 w 1598868"/>
                    <a:gd name="connsiteY49" fmla="*/ 79834 h 822694"/>
                    <a:gd name="connsiteX50" fmla="*/ 131041 w 1598868"/>
                    <a:gd name="connsiteY50" fmla="*/ 48732 h 822694"/>
                    <a:gd name="connsiteX51" fmla="*/ 154471 w 1598868"/>
                    <a:gd name="connsiteY51" fmla="*/ 52702 h 822694"/>
                    <a:gd name="connsiteX52" fmla="*/ 1523845 w 1598868"/>
                    <a:gd name="connsiteY52" fmla="*/ 612118 h 822694"/>
                    <a:gd name="connsiteX53" fmla="*/ 1546690 w 1598868"/>
                    <a:gd name="connsiteY53" fmla="*/ 674687 h 822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</a:cxnLst>
                  <a:rect l="l" t="t" r="r" b="b"/>
                  <a:pathLst>
                    <a:path w="1598868" h="822694">
                      <a:moveTo>
                        <a:pt x="1542745" y="567231"/>
                      </a:moveTo>
                      <a:lnTo>
                        <a:pt x="1158273" y="410164"/>
                      </a:lnTo>
                      <a:lnTo>
                        <a:pt x="1536924" y="255484"/>
                      </a:lnTo>
                      <a:cubicBezTo>
                        <a:pt x="1586000" y="236947"/>
                        <a:pt x="1610754" y="182138"/>
                        <a:pt x="1592220" y="133062"/>
                      </a:cubicBezTo>
                      <a:cubicBezTo>
                        <a:pt x="1591682" y="131640"/>
                        <a:pt x="1591110" y="130232"/>
                        <a:pt x="1590505" y="128837"/>
                      </a:cubicBezTo>
                      <a:lnTo>
                        <a:pt x="1561279" y="60642"/>
                      </a:lnTo>
                      <a:cubicBezTo>
                        <a:pt x="1545499" y="23200"/>
                        <a:pt x="1508474" y="-823"/>
                        <a:pt x="1467852" y="22"/>
                      </a:cubicBezTo>
                      <a:cubicBezTo>
                        <a:pt x="1454045" y="85"/>
                        <a:pt x="1440346" y="2464"/>
                        <a:pt x="1427325" y="7060"/>
                      </a:cubicBezTo>
                      <a:lnTo>
                        <a:pt x="799422" y="263570"/>
                      </a:lnTo>
                      <a:lnTo>
                        <a:pt x="171544" y="7060"/>
                      </a:lnTo>
                      <a:cubicBezTo>
                        <a:pt x="158523" y="2464"/>
                        <a:pt x="144823" y="85"/>
                        <a:pt x="131016" y="22"/>
                      </a:cubicBezTo>
                      <a:cubicBezTo>
                        <a:pt x="90394" y="-823"/>
                        <a:pt x="53369" y="23200"/>
                        <a:pt x="37590" y="60642"/>
                      </a:cubicBezTo>
                      <a:lnTo>
                        <a:pt x="8363" y="128837"/>
                      </a:lnTo>
                      <a:cubicBezTo>
                        <a:pt x="-12507" y="176965"/>
                        <a:pt x="9591" y="232899"/>
                        <a:pt x="57719" y="253772"/>
                      </a:cubicBezTo>
                      <a:cubicBezTo>
                        <a:pt x="59115" y="254376"/>
                        <a:pt x="60523" y="254946"/>
                        <a:pt x="61945" y="255484"/>
                      </a:cubicBezTo>
                      <a:lnTo>
                        <a:pt x="440596" y="410164"/>
                      </a:lnTo>
                      <a:lnTo>
                        <a:pt x="56124" y="567231"/>
                      </a:lnTo>
                      <a:cubicBezTo>
                        <a:pt x="8904" y="589879"/>
                        <a:pt x="-12458" y="645424"/>
                        <a:pt x="7413" y="693879"/>
                      </a:cubicBezTo>
                      <a:lnTo>
                        <a:pt x="36640" y="762073"/>
                      </a:lnTo>
                      <a:cubicBezTo>
                        <a:pt x="51967" y="798937"/>
                        <a:pt x="88049" y="822886"/>
                        <a:pt x="127972" y="822694"/>
                      </a:cubicBezTo>
                      <a:cubicBezTo>
                        <a:pt x="140880" y="822664"/>
                        <a:pt x="153672" y="820280"/>
                        <a:pt x="165723" y="815655"/>
                      </a:cubicBezTo>
                      <a:lnTo>
                        <a:pt x="799422" y="556759"/>
                      </a:lnTo>
                      <a:lnTo>
                        <a:pt x="1433146" y="815655"/>
                      </a:lnTo>
                      <a:cubicBezTo>
                        <a:pt x="1445197" y="820280"/>
                        <a:pt x="1457991" y="822664"/>
                        <a:pt x="1470897" y="822694"/>
                      </a:cubicBezTo>
                      <a:cubicBezTo>
                        <a:pt x="1510820" y="822886"/>
                        <a:pt x="1546902" y="798937"/>
                        <a:pt x="1562229" y="762073"/>
                      </a:cubicBezTo>
                      <a:lnTo>
                        <a:pt x="1591455" y="693879"/>
                      </a:lnTo>
                      <a:cubicBezTo>
                        <a:pt x="1611327" y="645424"/>
                        <a:pt x="1589965" y="589879"/>
                        <a:pt x="1542745" y="567231"/>
                      </a:cubicBezTo>
                      <a:close/>
                      <a:moveTo>
                        <a:pt x="1444423" y="52702"/>
                      </a:moveTo>
                      <a:cubicBezTo>
                        <a:pt x="1451968" y="50130"/>
                        <a:pt x="1459881" y="48791"/>
                        <a:pt x="1467852" y="48732"/>
                      </a:cubicBezTo>
                      <a:cubicBezTo>
                        <a:pt x="1489005" y="47863"/>
                        <a:pt x="1508453" y="60279"/>
                        <a:pt x="1516563" y="79834"/>
                      </a:cubicBezTo>
                      <a:lnTo>
                        <a:pt x="1546130" y="148832"/>
                      </a:lnTo>
                      <a:cubicBezTo>
                        <a:pt x="1551104" y="159982"/>
                        <a:pt x="1551201" y="172703"/>
                        <a:pt x="1546398" y="183928"/>
                      </a:cubicBezTo>
                      <a:cubicBezTo>
                        <a:pt x="1541259" y="196279"/>
                        <a:pt x="1531152" y="205889"/>
                        <a:pt x="1518560" y="210402"/>
                      </a:cubicBezTo>
                      <a:lnTo>
                        <a:pt x="1093877" y="383861"/>
                      </a:lnTo>
                      <a:lnTo>
                        <a:pt x="863842" y="289874"/>
                      </a:lnTo>
                      <a:close/>
                      <a:moveTo>
                        <a:pt x="148382" y="770135"/>
                      </a:moveTo>
                      <a:cubicBezTo>
                        <a:pt x="141869" y="772651"/>
                        <a:pt x="134952" y="773954"/>
                        <a:pt x="127972" y="773983"/>
                      </a:cubicBezTo>
                      <a:cubicBezTo>
                        <a:pt x="107528" y="774207"/>
                        <a:pt x="89043" y="761857"/>
                        <a:pt x="81429" y="742881"/>
                      </a:cubicBezTo>
                      <a:lnTo>
                        <a:pt x="52666" y="675783"/>
                      </a:lnTo>
                      <a:cubicBezTo>
                        <a:pt x="42794" y="652129"/>
                        <a:pt x="52220" y="624834"/>
                        <a:pt x="74585" y="612313"/>
                      </a:cubicBezTo>
                      <a:lnTo>
                        <a:pt x="505040" y="436468"/>
                      </a:lnTo>
                      <a:lnTo>
                        <a:pt x="735100" y="530455"/>
                      </a:lnTo>
                      <a:close/>
                      <a:moveTo>
                        <a:pt x="1546690" y="674687"/>
                      </a:moveTo>
                      <a:lnTo>
                        <a:pt x="1517464" y="742881"/>
                      </a:lnTo>
                      <a:cubicBezTo>
                        <a:pt x="1509846" y="761864"/>
                        <a:pt x="1491350" y="774219"/>
                        <a:pt x="1470897" y="773983"/>
                      </a:cubicBezTo>
                      <a:cubicBezTo>
                        <a:pt x="1464301" y="773986"/>
                        <a:pt x="1457755" y="772831"/>
                        <a:pt x="1451559" y="770573"/>
                      </a:cubicBezTo>
                      <a:lnTo>
                        <a:pt x="79286" y="209964"/>
                      </a:lnTo>
                      <a:cubicBezTo>
                        <a:pt x="67120" y="205392"/>
                        <a:pt x="57412" y="195957"/>
                        <a:pt x="52495" y="183928"/>
                      </a:cubicBezTo>
                      <a:cubicBezTo>
                        <a:pt x="47639" y="172408"/>
                        <a:pt x="47858" y="159376"/>
                        <a:pt x="53104" y="148029"/>
                      </a:cubicBezTo>
                      <a:lnTo>
                        <a:pt x="82330" y="79834"/>
                      </a:lnTo>
                      <a:cubicBezTo>
                        <a:pt x="90441" y="60279"/>
                        <a:pt x="109888" y="47863"/>
                        <a:pt x="131041" y="48732"/>
                      </a:cubicBezTo>
                      <a:cubicBezTo>
                        <a:pt x="139012" y="48791"/>
                        <a:pt x="146925" y="50130"/>
                        <a:pt x="154471" y="52702"/>
                      </a:cubicBezTo>
                      <a:lnTo>
                        <a:pt x="1523845" y="612118"/>
                      </a:lnTo>
                      <a:cubicBezTo>
                        <a:pt x="1546194" y="624191"/>
                        <a:pt x="1556004" y="651055"/>
                        <a:pt x="1546690" y="67468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</p:grp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30EA0868-6DD5-4CC2-97CC-AE6A696D61D5}"/>
              </a:ext>
            </a:extLst>
          </p:cNvPr>
          <p:cNvCxnSpPr>
            <a:cxnSpLocks/>
          </p:cNvCxnSpPr>
          <p:nvPr/>
        </p:nvCxnSpPr>
        <p:spPr>
          <a:xfrm>
            <a:off x="3749207" y="4178300"/>
            <a:ext cx="46346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>
            <a:extLst>
              <a:ext uri="{FF2B5EF4-FFF2-40B4-BE49-F238E27FC236}">
                <a16:creationId xmlns:a16="http://schemas.microsoft.com/office/drawing/2014/main" id="{75A0FE91-2C2C-4D95-8AD2-9B0110950616}"/>
              </a:ext>
            </a:extLst>
          </p:cNvPr>
          <p:cNvCxnSpPr>
            <a:cxnSpLocks/>
          </p:cNvCxnSpPr>
          <p:nvPr/>
        </p:nvCxnSpPr>
        <p:spPr>
          <a:xfrm>
            <a:off x="3749207" y="5319528"/>
            <a:ext cx="46346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DB4CCA51-8FA7-420B-A7F0-124773CA06F8}"/>
              </a:ext>
            </a:extLst>
          </p:cNvPr>
          <p:cNvSpPr txBox="1"/>
          <p:nvPr/>
        </p:nvSpPr>
        <p:spPr>
          <a:xfrm>
            <a:off x="3764272" y="4250602"/>
            <a:ext cx="466345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300" dirty="0">
                <a:solidFill>
                  <a:schemeClr val="bg1"/>
                </a:solidFill>
                <a:latin typeface="+mj-ea"/>
                <a:ea typeface="+mj-ea"/>
              </a:rPr>
              <a:t>빅데이터 분석 프로젝트</a:t>
            </a:r>
            <a:endParaRPr lang="en-US" altLang="ko-KR" sz="3600" spc="-300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2800" spc="-300" dirty="0">
                <a:solidFill>
                  <a:schemeClr val="bg1"/>
                </a:solidFill>
                <a:latin typeface="+mj-ea"/>
                <a:ea typeface="+mj-ea"/>
              </a:rPr>
              <a:t>기획안</a:t>
            </a:r>
            <a:endParaRPr lang="en-US" altLang="ko-KR" sz="28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F9604B5-394A-4DE9-95AF-5A9F13673CCB}"/>
              </a:ext>
            </a:extLst>
          </p:cNvPr>
          <p:cNvSpPr txBox="1"/>
          <p:nvPr/>
        </p:nvSpPr>
        <p:spPr>
          <a:xfrm rot="20311119">
            <a:off x="1235157" y="934165"/>
            <a:ext cx="15824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Harlow Solid Italic" panose="04030604020F02020D02" pitchFamily="82" charset="0"/>
              </a:rPr>
              <a:t>Let’s go!</a:t>
            </a:r>
            <a:endParaRPr lang="ko-KR" altLang="en-US" sz="3200" dirty="0">
              <a:solidFill>
                <a:schemeClr val="bg1"/>
              </a:solidFill>
              <a:latin typeface="Harlow Solid Italic" panose="04030604020F02020D02" pitchFamily="82" charset="0"/>
            </a:endParaRPr>
          </a:p>
        </p:txBody>
      </p: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5C5C9FF1-0FA1-4212-8CD4-6D2FFF940F70}"/>
              </a:ext>
            </a:extLst>
          </p:cNvPr>
          <p:cNvCxnSpPr/>
          <p:nvPr/>
        </p:nvCxnSpPr>
        <p:spPr>
          <a:xfrm flipV="1">
            <a:off x="567201" y="956312"/>
            <a:ext cx="3407963" cy="1350335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그래픽 123" descr="텐트">
            <a:extLst>
              <a:ext uri="{FF2B5EF4-FFF2-40B4-BE49-F238E27FC236}">
                <a16:creationId xmlns:a16="http://schemas.microsoft.com/office/drawing/2014/main" id="{682257ED-DB57-4F2A-A4E8-0EC5D43058C3}"/>
              </a:ext>
            </a:extLst>
          </p:cNvPr>
          <p:cNvSpPr/>
          <p:nvPr/>
        </p:nvSpPr>
        <p:spPr>
          <a:xfrm>
            <a:off x="4506116" y="1407972"/>
            <a:ext cx="2943505" cy="2043999"/>
          </a:xfrm>
          <a:custGeom>
            <a:avLst/>
            <a:gdLst>
              <a:gd name="connsiteX0" fmla="*/ 1480894 w 2943505"/>
              <a:gd name="connsiteY0" fmla="*/ 1828265 h 2043999"/>
              <a:gd name="connsiteX1" fmla="*/ 1480894 w 2943505"/>
              <a:gd name="connsiteY1" fmla="*/ 851971 h 2043999"/>
              <a:gd name="connsiteX2" fmla="*/ 2073252 w 2943505"/>
              <a:gd name="connsiteY2" fmla="*/ 1828265 h 2043999"/>
              <a:gd name="connsiteX3" fmla="*/ 1480894 w 2943505"/>
              <a:gd name="connsiteY3" fmla="*/ 1828265 h 2043999"/>
              <a:gd name="connsiteX4" fmla="*/ 321775 w 2943505"/>
              <a:gd name="connsiteY4" fmla="*/ 1828265 h 2043999"/>
              <a:gd name="connsiteX5" fmla="*/ 102383 w 2943505"/>
              <a:gd name="connsiteY5" fmla="*/ 1608873 h 2043999"/>
              <a:gd name="connsiteX6" fmla="*/ 0 w 2943505"/>
              <a:gd name="connsiteY6" fmla="*/ 1711256 h 2043999"/>
              <a:gd name="connsiteX7" fmla="*/ 113352 w 2943505"/>
              <a:gd name="connsiteY7" fmla="*/ 1824608 h 2043999"/>
              <a:gd name="connsiteX8" fmla="*/ 18283 w 2943505"/>
              <a:gd name="connsiteY8" fmla="*/ 1824608 h 2043999"/>
              <a:gd name="connsiteX9" fmla="*/ 18283 w 2943505"/>
              <a:gd name="connsiteY9" fmla="*/ 2044000 h 2043999"/>
              <a:gd name="connsiteX10" fmla="*/ 2943506 w 2943505"/>
              <a:gd name="connsiteY10" fmla="*/ 2044000 h 2043999"/>
              <a:gd name="connsiteX11" fmla="*/ 2943506 w 2943505"/>
              <a:gd name="connsiteY11" fmla="*/ 1824608 h 2043999"/>
              <a:gd name="connsiteX12" fmla="*/ 2808215 w 2943505"/>
              <a:gd name="connsiteY12" fmla="*/ 1824608 h 2043999"/>
              <a:gd name="connsiteX13" fmla="*/ 2921567 w 2943505"/>
              <a:gd name="connsiteY13" fmla="*/ 1711256 h 2043999"/>
              <a:gd name="connsiteX14" fmla="*/ 2819184 w 2943505"/>
              <a:gd name="connsiteY14" fmla="*/ 1608873 h 2043999"/>
              <a:gd name="connsiteX15" fmla="*/ 2599792 w 2943505"/>
              <a:gd name="connsiteY15" fmla="*/ 1828265 h 2043999"/>
              <a:gd name="connsiteX16" fmla="*/ 2588823 w 2943505"/>
              <a:gd name="connsiteY16" fmla="*/ 1828265 h 2043999"/>
              <a:gd name="connsiteX17" fmla="*/ 1480894 w 2943505"/>
              <a:gd name="connsiteY17" fmla="*/ 0 h 2043999"/>
              <a:gd name="connsiteX18" fmla="*/ 340057 w 2943505"/>
              <a:gd name="connsiteY18" fmla="*/ 1828265 h 2043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943505" h="2043999">
                <a:moveTo>
                  <a:pt x="1480894" y="1828265"/>
                </a:moveTo>
                <a:lnTo>
                  <a:pt x="1480894" y="851971"/>
                </a:lnTo>
                <a:lnTo>
                  <a:pt x="2073252" y="1828265"/>
                </a:lnTo>
                <a:lnTo>
                  <a:pt x="1480894" y="1828265"/>
                </a:lnTo>
                <a:close/>
                <a:moveTo>
                  <a:pt x="321775" y="1828265"/>
                </a:moveTo>
                <a:lnTo>
                  <a:pt x="102383" y="1608873"/>
                </a:lnTo>
                <a:lnTo>
                  <a:pt x="0" y="1711256"/>
                </a:lnTo>
                <a:lnTo>
                  <a:pt x="113352" y="1824608"/>
                </a:lnTo>
                <a:lnTo>
                  <a:pt x="18283" y="1824608"/>
                </a:lnTo>
                <a:lnTo>
                  <a:pt x="18283" y="2044000"/>
                </a:lnTo>
                <a:lnTo>
                  <a:pt x="2943506" y="2044000"/>
                </a:lnTo>
                <a:lnTo>
                  <a:pt x="2943506" y="1824608"/>
                </a:lnTo>
                <a:lnTo>
                  <a:pt x="2808215" y="1824608"/>
                </a:lnTo>
                <a:lnTo>
                  <a:pt x="2921567" y="1711256"/>
                </a:lnTo>
                <a:lnTo>
                  <a:pt x="2819184" y="1608873"/>
                </a:lnTo>
                <a:lnTo>
                  <a:pt x="2599792" y="1828265"/>
                </a:lnTo>
                <a:lnTo>
                  <a:pt x="2588823" y="1828265"/>
                </a:lnTo>
                <a:lnTo>
                  <a:pt x="1480894" y="0"/>
                </a:lnTo>
                <a:lnTo>
                  <a:pt x="340057" y="1828265"/>
                </a:lnTo>
              </a:path>
            </a:pathLst>
          </a:custGeom>
          <a:solidFill>
            <a:schemeClr val="accent2"/>
          </a:solidFill>
          <a:ln w="3651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4368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23646" y="199906"/>
            <a:ext cx="1792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건물의 종류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122CF4A6-41FE-4CD6-86A8-321CA16338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0368724"/>
              </p:ext>
            </p:extLst>
          </p:nvPr>
        </p:nvGraphicFramePr>
        <p:xfrm>
          <a:off x="1117867" y="1130784"/>
          <a:ext cx="9956266" cy="42311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78133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4978133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</a:tblGrid>
              <a:tr h="81943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단독주택의 종류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공동주택의 종류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95339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단독주택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아파트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8194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다중주택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연립주택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8194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다가구 주택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다세대 주택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8194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공관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b="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기숙사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0F01C69-04AB-4E0B-9F95-34DEB2CCC913}"/>
              </a:ext>
            </a:extLst>
          </p:cNvPr>
          <p:cNvSpPr txBox="1"/>
          <p:nvPr/>
        </p:nvSpPr>
        <p:spPr>
          <a:xfrm>
            <a:off x="1117867" y="5711358"/>
            <a:ext cx="10432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Bauhaus 93" panose="04030905020B02020C02" pitchFamily="82" charset="0"/>
              </a:rPr>
              <a:t>* </a:t>
            </a:r>
            <a:r>
              <a:rPr lang="ko-KR" altLang="en-US" dirty="0"/>
              <a:t>이  외에도 타운하우스</a:t>
            </a:r>
            <a:r>
              <a:rPr lang="en-US" altLang="ko-KR" dirty="0"/>
              <a:t>, </a:t>
            </a:r>
            <a:r>
              <a:rPr lang="ko-KR" altLang="en-US" dirty="0"/>
              <a:t>게스트하우스</a:t>
            </a:r>
            <a:r>
              <a:rPr lang="en-US" altLang="ko-KR" dirty="0"/>
              <a:t>, </a:t>
            </a:r>
            <a:r>
              <a:rPr lang="ko-KR" altLang="en-US" dirty="0" err="1"/>
              <a:t>서비스드레지던스</a:t>
            </a:r>
            <a:r>
              <a:rPr lang="en-US" altLang="ko-KR" dirty="0"/>
              <a:t>, </a:t>
            </a:r>
            <a:r>
              <a:rPr lang="ko-KR" altLang="en-US" dirty="0" err="1"/>
              <a:t>쉐어하우스</a:t>
            </a:r>
            <a:r>
              <a:rPr lang="en-US" altLang="ko-KR" dirty="0"/>
              <a:t>, </a:t>
            </a:r>
            <a:r>
              <a:rPr lang="ko-KR" altLang="en-US" dirty="0"/>
              <a:t>테라스 하우스 등등이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4491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9B5BC18-4DBA-4FD1-8A2D-7D031E986C00}"/>
              </a:ext>
            </a:extLst>
          </p:cNvPr>
          <p:cNvSpPr/>
          <p:nvPr/>
        </p:nvSpPr>
        <p:spPr>
          <a:xfrm>
            <a:off x="0" y="0"/>
            <a:ext cx="457748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A851AC-A145-492C-9C42-DD05772A6688}"/>
              </a:ext>
            </a:extLst>
          </p:cNvPr>
          <p:cNvSpPr txBox="1"/>
          <p:nvPr/>
        </p:nvSpPr>
        <p:spPr>
          <a:xfrm>
            <a:off x="208546" y="2624498"/>
            <a:ext cx="416038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어떤 가격을 </a:t>
            </a:r>
            <a:r>
              <a:rPr lang="ko-KR" altLang="en-US" sz="3200" dirty="0" err="1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기준으로어떻게</a:t>
            </a:r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선정할 것인가</a:t>
            </a:r>
            <a:r>
              <a:rPr lang="en-US" altLang="ko-KR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?</a:t>
            </a: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en-US" altLang="ko-KR" sz="1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http://wellthy.kr/%EB%B6%80%EB%8F%99%EC%82%B0-%EA%B0%80%EA%B2%A9-%EC%A2%85%EB%A5%98/</a:t>
            </a:r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BCD3169-5525-442E-8895-81DCD4648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479" y="0"/>
            <a:ext cx="76145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653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06F0D1B-8AAC-4F1B-B842-573E810CDC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4032"/>
            <a:ext cx="12192000" cy="6858000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9EE5EE44-7E5E-4360-83A6-AF407A486AEF}"/>
              </a:ext>
            </a:extLst>
          </p:cNvPr>
          <p:cNvGrpSpPr/>
          <p:nvPr/>
        </p:nvGrpSpPr>
        <p:grpSpPr>
          <a:xfrm>
            <a:off x="355723" y="383705"/>
            <a:ext cx="5451728" cy="2215582"/>
            <a:chOff x="1106905" y="720589"/>
            <a:chExt cx="4426763" cy="245173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DBADBD3-DA5C-4BB5-BFFE-0A4B71DECBE4}"/>
                </a:ext>
              </a:extLst>
            </p:cNvPr>
            <p:cNvSpPr/>
            <p:nvPr/>
          </p:nvSpPr>
          <p:spPr>
            <a:xfrm>
              <a:off x="1106905" y="720589"/>
              <a:ext cx="3306351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9EA4041-7EC3-4A68-B614-385CDBB45013}"/>
                </a:ext>
              </a:extLst>
            </p:cNvPr>
            <p:cNvSpPr txBox="1"/>
            <p:nvPr/>
          </p:nvSpPr>
          <p:spPr>
            <a:xfrm>
              <a:off x="1321602" y="982542"/>
              <a:ext cx="2573576" cy="5789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</a:t>
              </a: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 공시가격의 종류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CBA31E2-6F5B-40AE-B5A4-7FBA394183CC}"/>
                </a:ext>
              </a:extLst>
            </p:cNvPr>
            <p:cNvSpPr/>
            <p:nvPr/>
          </p:nvSpPr>
          <p:spPr>
            <a:xfrm>
              <a:off x="1135520" y="2069432"/>
              <a:ext cx="1859004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+mj-ea"/>
                <a:ea typeface="+mj-ea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C3E9736-325A-4895-970C-C9C69BE9E966}"/>
                </a:ext>
              </a:extLst>
            </p:cNvPr>
            <p:cNvSpPr txBox="1"/>
            <p:nvPr/>
          </p:nvSpPr>
          <p:spPr>
            <a:xfrm>
              <a:off x="1321602" y="2331385"/>
              <a:ext cx="1517958" cy="5789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 </a:t>
              </a:r>
              <a:r>
                <a:rPr lang="ko-KR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 공시지가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7ABE5DA-0F10-46BF-9FD8-F764CF1E31AC}"/>
                </a:ext>
              </a:extLst>
            </p:cNvPr>
            <p:cNvSpPr/>
            <p:nvPr/>
          </p:nvSpPr>
          <p:spPr>
            <a:xfrm>
              <a:off x="3136814" y="2051855"/>
              <a:ext cx="2317015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+mj-ea"/>
                <a:ea typeface="+mj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516785-D562-4359-9F54-0791461ACBE5}"/>
                </a:ext>
              </a:extLst>
            </p:cNvPr>
            <p:cNvSpPr txBox="1"/>
            <p:nvPr/>
          </p:nvSpPr>
          <p:spPr>
            <a:xfrm>
              <a:off x="3216654" y="2302615"/>
              <a:ext cx="2317014" cy="647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 </a:t>
              </a:r>
              <a:r>
                <a:rPr lang="ko-KR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주택공시가격</a:t>
              </a:r>
              <a:endPara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6143B5B-D459-4839-A851-880B6397B88C}"/>
              </a:ext>
            </a:extLst>
          </p:cNvPr>
          <p:cNvSpPr/>
          <p:nvPr/>
        </p:nvSpPr>
        <p:spPr>
          <a:xfrm>
            <a:off x="5905777" y="1586741"/>
            <a:ext cx="2853493" cy="99666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63F79C-A9C9-4E82-9275-998CE6DEAE53}"/>
              </a:ext>
            </a:extLst>
          </p:cNvPr>
          <p:cNvSpPr txBox="1"/>
          <p:nvPr/>
        </p:nvSpPr>
        <p:spPr>
          <a:xfrm>
            <a:off x="6096000" y="1777790"/>
            <a:ext cx="285349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# </a:t>
            </a: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기준시가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39324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23646" y="199906"/>
            <a:ext cx="2408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공시가격의 종류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503D2C-B721-4957-883B-39D949B0E9B2}"/>
              </a:ext>
            </a:extLst>
          </p:cNvPr>
          <p:cNvSpPr/>
          <p:nvPr/>
        </p:nvSpPr>
        <p:spPr>
          <a:xfrm>
            <a:off x="1086539" y="1612375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002DB66-59E5-4675-80BD-A6656D458E1A}"/>
              </a:ext>
            </a:extLst>
          </p:cNvPr>
          <p:cNvSpPr/>
          <p:nvPr/>
        </p:nvSpPr>
        <p:spPr>
          <a:xfrm>
            <a:off x="6217339" y="1612374"/>
            <a:ext cx="4902200" cy="22351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AEA4CED-0292-461B-87FE-142C6E286345}"/>
              </a:ext>
            </a:extLst>
          </p:cNvPr>
          <p:cNvSpPr/>
          <p:nvPr/>
        </p:nvSpPr>
        <p:spPr>
          <a:xfrm>
            <a:off x="1086539" y="4044640"/>
            <a:ext cx="4902200" cy="22351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2E29C08-D762-494F-B1CA-ED06FF906787}"/>
              </a:ext>
            </a:extLst>
          </p:cNvPr>
          <p:cNvSpPr/>
          <p:nvPr/>
        </p:nvSpPr>
        <p:spPr>
          <a:xfrm>
            <a:off x="6217339" y="4044639"/>
            <a:ext cx="4902200" cy="22351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0D5E58-3B5E-4C55-BCF2-B0E7DC913F6F}"/>
              </a:ext>
            </a:extLst>
          </p:cNvPr>
          <p:cNvSpPr/>
          <p:nvPr/>
        </p:nvSpPr>
        <p:spPr>
          <a:xfrm>
            <a:off x="1682603" y="858641"/>
            <a:ext cx="3695384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F2581F-12D4-4045-8EA1-74DDC8B0F1C2}"/>
              </a:ext>
            </a:extLst>
          </p:cNvPr>
          <p:cNvSpPr txBox="1"/>
          <p:nvPr/>
        </p:nvSpPr>
        <p:spPr>
          <a:xfrm>
            <a:off x="2607795" y="838574"/>
            <a:ext cx="1484702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j-lt"/>
              </a:rPr>
              <a:t>공시지가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342435A-C74C-4FD6-B76D-9039DE22784B}"/>
              </a:ext>
            </a:extLst>
          </p:cNvPr>
          <p:cNvSpPr/>
          <p:nvPr/>
        </p:nvSpPr>
        <p:spPr>
          <a:xfrm>
            <a:off x="6336294" y="907359"/>
            <a:ext cx="4507727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572937-DEDB-427F-BFF5-E675FA102620}"/>
              </a:ext>
            </a:extLst>
          </p:cNvPr>
          <p:cNvSpPr txBox="1"/>
          <p:nvPr/>
        </p:nvSpPr>
        <p:spPr>
          <a:xfrm>
            <a:off x="1424879" y="2318439"/>
            <a:ext cx="4549783" cy="832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600" spc="-150" dirty="0">
                <a:solidFill>
                  <a:schemeClr val="bg1"/>
                </a:solidFill>
                <a:latin typeface="+mn-ea"/>
              </a:rPr>
              <a:t>표준지 공시지가</a:t>
            </a:r>
            <a:endParaRPr lang="en-US" altLang="ko-KR" sz="3600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B8A07D-A477-49A8-AFA6-289ABCFD8AFD}"/>
              </a:ext>
            </a:extLst>
          </p:cNvPr>
          <p:cNvSpPr txBox="1"/>
          <p:nvPr/>
        </p:nvSpPr>
        <p:spPr>
          <a:xfrm>
            <a:off x="6369837" y="2348490"/>
            <a:ext cx="5148730" cy="832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표준주택가격공시</a:t>
            </a:r>
            <a:endParaRPr lang="en-US" altLang="ko-KR" sz="3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E0A5AA-C825-4197-8AEC-392FF11F5178}"/>
              </a:ext>
            </a:extLst>
          </p:cNvPr>
          <p:cNvSpPr txBox="1"/>
          <p:nvPr/>
        </p:nvSpPr>
        <p:spPr>
          <a:xfrm>
            <a:off x="1502461" y="4798374"/>
            <a:ext cx="3212739" cy="832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600" spc="-150" dirty="0">
                <a:solidFill>
                  <a:schemeClr val="bg1"/>
                </a:solidFill>
                <a:latin typeface="+mn-ea"/>
              </a:rPr>
              <a:t>개별 공시지가</a:t>
            </a:r>
            <a:endParaRPr lang="en-US" altLang="ko-KR" sz="3600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4032E8-A663-40FC-AC99-B91F4316E66F}"/>
              </a:ext>
            </a:extLst>
          </p:cNvPr>
          <p:cNvSpPr txBox="1"/>
          <p:nvPr/>
        </p:nvSpPr>
        <p:spPr>
          <a:xfrm>
            <a:off x="6502461" y="4798374"/>
            <a:ext cx="4012637" cy="832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개별주택가격공시</a:t>
            </a:r>
            <a:endParaRPr lang="en-US" altLang="ko-KR" sz="3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DEAC9D-44E9-4A66-BD75-ACD941B16B8A}"/>
              </a:ext>
            </a:extLst>
          </p:cNvPr>
          <p:cNvSpPr txBox="1"/>
          <p:nvPr/>
        </p:nvSpPr>
        <p:spPr>
          <a:xfrm>
            <a:off x="7754881" y="953639"/>
            <a:ext cx="2100255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j-lt"/>
              </a:rPr>
              <a:t>주택공시가격 </a:t>
            </a:r>
          </a:p>
        </p:txBody>
      </p:sp>
    </p:spTree>
    <p:extLst>
      <p:ext uri="{BB962C8B-B14F-4D97-AF65-F5344CB8AC3E}">
        <p14:creationId xmlns:p14="http://schemas.microsoft.com/office/powerpoint/2010/main" val="2430462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A6ECF4A-5B18-4046-97EA-5ACFC86DF1F9}"/>
              </a:ext>
            </a:extLst>
          </p:cNvPr>
          <p:cNvGrpSpPr/>
          <p:nvPr/>
        </p:nvGrpSpPr>
        <p:grpSpPr>
          <a:xfrm>
            <a:off x="5652042" y="1213009"/>
            <a:ext cx="6623337" cy="4948419"/>
            <a:chOff x="2256004" y="1429115"/>
            <a:chExt cx="6623337" cy="494841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85DCDD-FC38-4616-813C-D071FD5C69AE}"/>
                </a:ext>
              </a:extLst>
            </p:cNvPr>
            <p:cNvSpPr txBox="1"/>
            <p:nvPr/>
          </p:nvSpPr>
          <p:spPr>
            <a:xfrm>
              <a:off x="2256004" y="1429115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accent3"/>
                  </a:solidFill>
                </a:rPr>
                <a:t> 「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1AD35C-92FB-480F-8A81-2D4227DCD838}"/>
                </a:ext>
              </a:extLst>
            </p:cNvPr>
            <p:cNvSpPr txBox="1"/>
            <p:nvPr/>
          </p:nvSpPr>
          <p:spPr>
            <a:xfrm>
              <a:off x="7580588" y="4161543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accent3"/>
                  </a:solidFill>
                </a:rPr>
                <a:t>」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4A150FC-6753-40F7-B4E2-121F7CAAD42F}"/>
              </a:ext>
            </a:extLst>
          </p:cNvPr>
          <p:cNvSpPr txBox="1"/>
          <p:nvPr/>
        </p:nvSpPr>
        <p:spPr>
          <a:xfrm>
            <a:off x="6972837" y="1866823"/>
            <a:ext cx="4340016" cy="41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10000"/>
              </a:lnSpc>
              <a:buAutoNum type="arabicPeriod"/>
            </a:pP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표준지 공시지가</a:t>
            </a: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국토교통부장관이 토지이용상황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자연적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사회적 조건이 일반적으로 유사하다고 인정되는 일단의 </a:t>
            </a:r>
            <a:r>
              <a:rPr lang="ko-KR" altLang="en-US" sz="2200" i="1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토지중에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선정한 토지에 대하여 조사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평가하여 공시한 표준지의 단위면적당 가격으로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일반적 토지거래의 지표가 됨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marL="457200" indent="-457200" algn="just">
              <a:lnSpc>
                <a:spcPct val="110000"/>
              </a:lnSpc>
              <a:buAutoNum type="arabicPeriod"/>
            </a:pP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457200" indent="-457200" algn="just">
              <a:lnSpc>
                <a:spcPct val="110000"/>
              </a:lnSpc>
              <a:buAutoNum type="arabicPeriod"/>
            </a:pPr>
            <a:endParaRPr lang="ko-KR" altLang="en-US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22E8FE0-D86C-41F9-9C1E-49AADD8806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8" y="0"/>
            <a:ext cx="63730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945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A6ECF4A-5B18-4046-97EA-5ACFC86DF1F9}"/>
              </a:ext>
            </a:extLst>
          </p:cNvPr>
          <p:cNvGrpSpPr/>
          <p:nvPr/>
        </p:nvGrpSpPr>
        <p:grpSpPr>
          <a:xfrm>
            <a:off x="5652042" y="1213009"/>
            <a:ext cx="6623337" cy="4948419"/>
            <a:chOff x="2256004" y="1429115"/>
            <a:chExt cx="6623337" cy="494841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85DCDD-FC38-4616-813C-D071FD5C69AE}"/>
                </a:ext>
              </a:extLst>
            </p:cNvPr>
            <p:cNvSpPr txBox="1"/>
            <p:nvPr/>
          </p:nvSpPr>
          <p:spPr>
            <a:xfrm>
              <a:off x="2256004" y="1429115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accent3"/>
                  </a:solidFill>
                </a:rPr>
                <a:t> 「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1AD35C-92FB-480F-8A81-2D4227DCD838}"/>
                </a:ext>
              </a:extLst>
            </p:cNvPr>
            <p:cNvSpPr txBox="1"/>
            <p:nvPr/>
          </p:nvSpPr>
          <p:spPr>
            <a:xfrm>
              <a:off x="7580588" y="4161543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accent3"/>
                  </a:solidFill>
                </a:rPr>
                <a:t>」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4A150FC-6753-40F7-B4E2-121F7CAAD42F}"/>
              </a:ext>
            </a:extLst>
          </p:cNvPr>
          <p:cNvSpPr txBox="1"/>
          <p:nvPr/>
        </p:nvSpPr>
        <p:spPr>
          <a:xfrm>
            <a:off x="6972837" y="1866823"/>
            <a:ext cx="4340016" cy="3039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2.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개별공시지가</a:t>
            </a: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457200" indent="-457200" algn="just">
              <a:lnSpc>
                <a:spcPct val="110000"/>
              </a:lnSpc>
              <a:buAutoNum type="arabicPeriod"/>
            </a:pP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시장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군수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구청장이 매년 결정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공시하는 개별토지의 단위면적당 가격으로 토지관련 국세 등의 세금과 각종 부담금 부과를 위한 지가 산정에 활용됨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pPr marL="457200" indent="-457200" algn="just">
              <a:lnSpc>
                <a:spcPct val="110000"/>
              </a:lnSpc>
              <a:buAutoNum type="arabicPeriod"/>
            </a:pPr>
            <a:endParaRPr lang="ko-KR" altLang="en-US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8975D00-7026-4310-92A3-DF0A8B699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349" y="0"/>
            <a:ext cx="63188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718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A6ECF4A-5B18-4046-97EA-5ACFC86DF1F9}"/>
              </a:ext>
            </a:extLst>
          </p:cNvPr>
          <p:cNvGrpSpPr/>
          <p:nvPr/>
        </p:nvGrpSpPr>
        <p:grpSpPr>
          <a:xfrm>
            <a:off x="5652042" y="1213009"/>
            <a:ext cx="6623337" cy="4948419"/>
            <a:chOff x="2256004" y="1429115"/>
            <a:chExt cx="6623337" cy="494841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85DCDD-FC38-4616-813C-D071FD5C69AE}"/>
                </a:ext>
              </a:extLst>
            </p:cNvPr>
            <p:cNvSpPr txBox="1"/>
            <p:nvPr/>
          </p:nvSpPr>
          <p:spPr>
            <a:xfrm>
              <a:off x="2256004" y="1429115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accent3"/>
                  </a:solidFill>
                </a:rPr>
                <a:t> 「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1AD35C-92FB-480F-8A81-2D4227DCD838}"/>
                </a:ext>
              </a:extLst>
            </p:cNvPr>
            <p:cNvSpPr txBox="1"/>
            <p:nvPr/>
          </p:nvSpPr>
          <p:spPr>
            <a:xfrm>
              <a:off x="7580588" y="4161543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accent3"/>
                  </a:solidFill>
                </a:rPr>
                <a:t>」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4A150FC-6753-40F7-B4E2-121F7CAAD42F}"/>
              </a:ext>
            </a:extLst>
          </p:cNvPr>
          <p:cNvSpPr txBox="1"/>
          <p:nvPr/>
        </p:nvSpPr>
        <p:spPr>
          <a:xfrm>
            <a:off x="6972837" y="1866823"/>
            <a:ext cx="4340016" cy="2677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3.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표준주택가격공시</a:t>
            </a: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457200" indent="-457200" algn="just">
              <a:lnSpc>
                <a:spcPct val="110000"/>
              </a:lnSpc>
              <a:buAutoNum type="arabicPeriod"/>
            </a:pP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국토교통부장관이 용도지역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건물구조 등이 일반적으로 유사하다고 인정되는 단독주택 중에서 선정한 표준 주택에 대하여 매년 적정가격을 조사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평가하여 공시하는 가격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1833DB4-AC43-4212-B4D4-571EEBEC05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064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509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A6ECF4A-5B18-4046-97EA-5ACFC86DF1F9}"/>
              </a:ext>
            </a:extLst>
          </p:cNvPr>
          <p:cNvGrpSpPr/>
          <p:nvPr/>
        </p:nvGrpSpPr>
        <p:grpSpPr>
          <a:xfrm>
            <a:off x="5652042" y="1213009"/>
            <a:ext cx="6623337" cy="4948419"/>
            <a:chOff x="2256004" y="1429115"/>
            <a:chExt cx="6623337" cy="494841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85DCDD-FC38-4616-813C-D071FD5C69AE}"/>
                </a:ext>
              </a:extLst>
            </p:cNvPr>
            <p:cNvSpPr txBox="1"/>
            <p:nvPr/>
          </p:nvSpPr>
          <p:spPr>
            <a:xfrm>
              <a:off x="2256004" y="1429115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accent3"/>
                  </a:solidFill>
                </a:rPr>
                <a:t> 「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1AD35C-92FB-480F-8A81-2D4227DCD838}"/>
                </a:ext>
              </a:extLst>
            </p:cNvPr>
            <p:cNvSpPr txBox="1"/>
            <p:nvPr/>
          </p:nvSpPr>
          <p:spPr>
            <a:xfrm>
              <a:off x="7580588" y="4161543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accent3"/>
                  </a:solidFill>
                </a:rPr>
                <a:t>」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4A150FC-6753-40F7-B4E2-121F7CAAD42F}"/>
              </a:ext>
            </a:extLst>
          </p:cNvPr>
          <p:cNvSpPr txBox="1"/>
          <p:nvPr/>
        </p:nvSpPr>
        <p:spPr>
          <a:xfrm>
            <a:off x="6972836" y="2462485"/>
            <a:ext cx="4340016" cy="193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4.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개별주택가격공시</a:t>
            </a: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시장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군수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구청장이 당해 관할구역 내 개별 단독주택에 대하여 </a:t>
            </a: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결정한 고시가격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6C1501D-EBB6-4F34-908B-49FC2A412E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52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808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A6ECF4A-5B18-4046-97EA-5ACFC86DF1F9}"/>
              </a:ext>
            </a:extLst>
          </p:cNvPr>
          <p:cNvGrpSpPr/>
          <p:nvPr/>
        </p:nvGrpSpPr>
        <p:grpSpPr>
          <a:xfrm>
            <a:off x="5652042" y="1213009"/>
            <a:ext cx="6623337" cy="4948419"/>
            <a:chOff x="2256004" y="1429115"/>
            <a:chExt cx="6623337" cy="494841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85DCDD-FC38-4616-813C-D071FD5C69AE}"/>
                </a:ext>
              </a:extLst>
            </p:cNvPr>
            <p:cNvSpPr txBox="1"/>
            <p:nvPr/>
          </p:nvSpPr>
          <p:spPr>
            <a:xfrm>
              <a:off x="2256004" y="1429115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accent3"/>
                  </a:solidFill>
                </a:rPr>
                <a:t> 「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1AD35C-92FB-480F-8A81-2D4227DCD838}"/>
                </a:ext>
              </a:extLst>
            </p:cNvPr>
            <p:cNvSpPr txBox="1"/>
            <p:nvPr/>
          </p:nvSpPr>
          <p:spPr>
            <a:xfrm>
              <a:off x="7580588" y="4161543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accent3"/>
                  </a:solidFill>
                </a:rPr>
                <a:t>」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4A150FC-6753-40F7-B4E2-121F7CAAD42F}"/>
              </a:ext>
            </a:extLst>
          </p:cNvPr>
          <p:cNvSpPr txBox="1"/>
          <p:nvPr/>
        </p:nvSpPr>
        <p:spPr>
          <a:xfrm>
            <a:off x="6972836" y="2462485"/>
            <a:ext cx="4340016" cy="1563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5.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기준시가</a:t>
            </a: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endParaRPr lang="en-US" altLang="ko-KR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just">
              <a:lnSpc>
                <a:spcPct val="110000"/>
              </a:lnSpc>
            </a:pP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양도세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상속세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증여세 부과의 기준이 되는 가격으로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국세청장이 고시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F6E8DBC-6445-4D18-B483-4704B92C2A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4649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216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9B5BC18-4DBA-4FD1-8A2D-7D031E986C00}"/>
              </a:ext>
            </a:extLst>
          </p:cNvPr>
          <p:cNvSpPr/>
          <p:nvPr/>
        </p:nvSpPr>
        <p:spPr>
          <a:xfrm>
            <a:off x="0" y="0"/>
            <a:ext cx="457748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A851AC-A145-492C-9C42-DD05772A6688}"/>
              </a:ext>
            </a:extLst>
          </p:cNvPr>
          <p:cNvSpPr txBox="1"/>
          <p:nvPr/>
        </p:nvSpPr>
        <p:spPr>
          <a:xfrm>
            <a:off x="208546" y="2624498"/>
            <a:ext cx="41603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알아두면</a:t>
            </a:r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좋은 부동산 사전 지식</a:t>
            </a:r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A473734-4871-4C97-80CA-F6BA33A49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7479" y="0"/>
            <a:ext cx="762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059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C5E2A12-3655-4BA5-A24D-0DF8A8702B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6E1B89E4-0C99-44DA-82D1-5BC2DEC0499F}"/>
              </a:ext>
            </a:extLst>
          </p:cNvPr>
          <p:cNvGrpSpPr/>
          <p:nvPr/>
        </p:nvGrpSpPr>
        <p:grpSpPr>
          <a:xfrm>
            <a:off x="122067" y="6532152"/>
            <a:ext cx="11985637" cy="325848"/>
            <a:chOff x="122067" y="6532152"/>
            <a:chExt cx="11985637" cy="32584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B22961A-BC64-4A6E-BF0E-B26BAB4A5B7A}"/>
                </a:ext>
              </a:extLst>
            </p:cNvPr>
            <p:cNvGrpSpPr/>
            <p:nvPr/>
          </p:nvGrpSpPr>
          <p:grpSpPr>
            <a:xfrm>
              <a:off x="122067" y="6532152"/>
              <a:ext cx="5895961" cy="325848"/>
              <a:chOff x="122066" y="5855368"/>
              <a:chExt cx="13139823" cy="726189"/>
            </a:xfrm>
          </p:grpSpPr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D16B763D-A06B-4642-AB1C-009D2A291165}"/>
                  </a:ext>
                </a:extLst>
              </p:cNvPr>
              <p:cNvGrpSpPr/>
              <p:nvPr/>
            </p:nvGrpSpPr>
            <p:grpSpPr>
              <a:xfrm>
                <a:off x="122066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41" name="그래픽 5" descr="트레일러">
                  <a:extLst>
                    <a:ext uri="{FF2B5EF4-FFF2-40B4-BE49-F238E27FC236}">
                      <a16:creationId xmlns:a16="http://schemas.microsoft.com/office/drawing/2014/main" id="{740FACF4-3819-415C-88E4-9ACF9648619E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54" name="자유형: 도형 53">
                    <a:extLst>
                      <a:ext uri="{FF2B5EF4-FFF2-40B4-BE49-F238E27FC236}">
                        <a16:creationId xmlns:a16="http://schemas.microsoft.com/office/drawing/2014/main" id="{D1E74219-285D-49BA-BA55-1E01BA3A2034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" name="자유형: 도형 54">
                    <a:extLst>
                      <a:ext uri="{FF2B5EF4-FFF2-40B4-BE49-F238E27FC236}">
                        <a16:creationId xmlns:a16="http://schemas.microsoft.com/office/drawing/2014/main" id="{7ABD6F8B-2363-4FAE-B538-690EE8EA7872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DC6BC432-47CC-4135-8FEC-2E52425F53EA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42" name="그래픽 7" descr="백팩">
                  <a:extLst>
                    <a:ext uri="{FF2B5EF4-FFF2-40B4-BE49-F238E27FC236}">
                      <a16:creationId xmlns:a16="http://schemas.microsoft.com/office/drawing/2014/main" id="{C6082566-B857-4646-A314-8B697B777D8B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3" name="그래픽 9" descr="피크닉 테이블">
                  <a:extLst>
                    <a:ext uri="{FF2B5EF4-FFF2-40B4-BE49-F238E27FC236}">
                      <a16:creationId xmlns:a16="http://schemas.microsoft.com/office/drawing/2014/main" id="{5F673A73-FD0B-4269-AA6D-EFB1DB0FFBAE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4" name="그래픽 11" descr="하이킹">
                  <a:extLst>
                    <a:ext uri="{FF2B5EF4-FFF2-40B4-BE49-F238E27FC236}">
                      <a16:creationId xmlns:a16="http://schemas.microsoft.com/office/drawing/2014/main" id="{A6B3E4DD-9FB0-4F14-9240-BE6F2B0085DB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49" name="자유형: 도형 48">
                    <a:extLst>
                      <a:ext uri="{FF2B5EF4-FFF2-40B4-BE49-F238E27FC236}">
                        <a16:creationId xmlns:a16="http://schemas.microsoft.com/office/drawing/2014/main" id="{2EC70BE9-B28D-48DA-97A8-9A5F715888BA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" name="자유형: 도형 49">
                    <a:extLst>
                      <a:ext uri="{FF2B5EF4-FFF2-40B4-BE49-F238E27FC236}">
                        <a16:creationId xmlns:a16="http://schemas.microsoft.com/office/drawing/2014/main" id="{5B7028AD-2928-4803-B070-79EFF2C2E94B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" name="자유형: 도형 50">
                    <a:extLst>
                      <a:ext uri="{FF2B5EF4-FFF2-40B4-BE49-F238E27FC236}">
                        <a16:creationId xmlns:a16="http://schemas.microsoft.com/office/drawing/2014/main" id="{51287008-FC3C-4A29-9D52-D8FB6E84F908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" name="자유형: 도형 51">
                    <a:extLst>
                      <a:ext uri="{FF2B5EF4-FFF2-40B4-BE49-F238E27FC236}">
                        <a16:creationId xmlns:a16="http://schemas.microsoft.com/office/drawing/2014/main" id="{EE21922C-2859-4B47-943B-8EEDAB491907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" name="자유형: 도형 52">
                    <a:extLst>
                      <a:ext uri="{FF2B5EF4-FFF2-40B4-BE49-F238E27FC236}">
                        <a16:creationId xmlns:a16="http://schemas.microsoft.com/office/drawing/2014/main" id="{F59D8051-5390-44D4-A6F4-80A0D1AAD621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45" name="그래픽 13" descr="텐트">
                  <a:extLst>
                    <a:ext uri="{FF2B5EF4-FFF2-40B4-BE49-F238E27FC236}">
                      <a16:creationId xmlns:a16="http://schemas.microsoft.com/office/drawing/2014/main" id="{E01D57F9-49DD-406B-8E21-26FEF7F342F4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6" name="그래픽 15" descr="모닥불">
                  <a:extLst>
                    <a:ext uri="{FF2B5EF4-FFF2-40B4-BE49-F238E27FC236}">
                      <a16:creationId xmlns:a16="http://schemas.microsoft.com/office/drawing/2014/main" id="{179F3E3C-5252-43D6-A435-CC795DDD745F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47" name="자유형: 도형 46">
                    <a:extLst>
                      <a:ext uri="{FF2B5EF4-FFF2-40B4-BE49-F238E27FC236}">
                        <a16:creationId xmlns:a16="http://schemas.microsoft.com/office/drawing/2014/main" id="{6303412C-2C3A-43A2-BCB4-7024743F7FC7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" name="자유형: 도형 47">
                    <a:extLst>
                      <a:ext uri="{FF2B5EF4-FFF2-40B4-BE49-F238E27FC236}">
                        <a16:creationId xmlns:a16="http://schemas.microsoft.com/office/drawing/2014/main" id="{F8A3F79E-8835-4A2E-B085-D4CAA59FC554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D3F90257-328E-4EA4-AB0A-B4EFF565FAED}"/>
                  </a:ext>
                </a:extLst>
              </p:cNvPr>
              <p:cNvGrpSpPr/>
              <p:nvPr/>
            </p:nvGrpSpPr>
            <p:grpSpPr>
              <a:xfrm>
                <a:off x="4584122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25" name="그래픽 5" descr="트레일러">
                  <a:extLst>
                    <a:ext uri="{FF2B5EF4-FFF2-40B4-BE49-F238E27FC236}">
                      <a16:creationId xmlns:a16="http://schemas.microsoft.com/office/drawing/2014/main" id="{B3DA79F4-3384-4821-86C6-ABD3229EC012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38" name="자유형: 도형 37">
                    <a:extLst>
                      <a:ext uri="{FF2B5EF4-FFF2-40B4-BE49-F238E27FC236}">
                        <a16:creationId xmlns:a16="http://schemas.microsoft.com/office/drawing/2014/main" id="{64E6F18B-58F3-4560-903B-92DBA87EAC81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" name="자유형: 도형 38">
                    <a:extLst>
                      <a:ext uri="{FF2B5EF4-FFF2-40B4-BE49-F238E27FC236}">
                        <a16:creationId xmlns:a16="http://schemas.microsoft.com/office/drawing/2014/main" id="{202A69FB-5149-4671-B124-1184F960589F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" name="자유형: 도형 39">
                    <a:extLst>
                      <a:ext uri="{FF2B5EF4-FFF2-40B4-BE49-F238E27FC236}">
                        <a16:creationId xmlns:a16="http://schemas.microsoft.com/office/drawing/2014/main" id="{1A4B3C3D-D65C-4506-A007-CEBD41C10365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6" name="그래픽 7" descr="백팩">
                  <a:extLst>
                    <a:ext uri="{FF2B5EF4-FFF2-40B4-BE49-F238E27FC236}">
                      <a16:creationId xmlns:a16="http://schemas.microsoft.com/office/drawing/2014/main" id="{1A50620D-B943-4495-A12F-6CC92197CA11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그래픽 9" descr="피크닉 테이블">
                  <a:extLst>
                    <a:ext uri="{FF2B5EF4-FFF2-40B4-BE49-F238E27FC236}">
                      <a16:creationId xmlns:a16="http://schemas.microsoft.com/office/drawing/2014/main" id="{E3D12424-05B8-4ABD-B400-05C7080978F4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8" name="그래픽 11" descr="하이킹">
                  <a:extLst>
                    <a:ext uri="{FF2B5EF4-FFF2-40B4-BE49-F238E27FC236}">
                      <a16:creationId xmlns:a16="http://schemas.microsoft.com/office/drawing/2014/main" id="{F7C42D81-79F3-4F3D-82DE-BF633768756D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33" name="자유형: 도형 32">
                    <a:extLst>
                      <a:ext uri="{FF2B5EF4-FFF2-40B4-BE49-F238E27FC236}">
                        <a16:creationId xmlns:a16="http://schemas.microsoft.com/office/drawing/2014/main" id="{940D8D74-4A35-4EA5-B5DF-689D0662AC38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" name="자유형: 도형 33">
                    <a:extLst>
                      <a:ext uri="{FF2B5EF4-FFF2-40B4-BE49-F238E27FC236}">
                        <a16:creationId xmlns:a16="http://schemas.microsoft.com/office/drawing/2014/main" id="{F3D6F6D1-82D4-4628-8ADA-90AA33DC3E81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" name="자유형: 도형 34">
                    <a:extLst>
                      <a:ext uri="{FF2B5EF4-FFF2-40B4-BE49-F238E27FC236}">
                        <a16:creationId xmlns:a16="http://schemas.microsoft.com/office/drawing/2014/main" id="{90030200-0F6D-4C2C-A169-12E1A006DC71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" name="자유형: 도형 35">
                    <a:extLst>
                      <a:ext uri="{FF2B5EF4-FFF2-40B4-BE49-F238E27FC236}">
                        <a16:creationId xmlns:a16="http://schemas.microsoft.com/office/drawing/2014/main" id="{0F00EE92-05C0-41D1-B6C9-A232562B17B2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" name="자유형: 도형 36">
                    <a:extLst>
                      <a:ext uri="{FF2B5EF4-FFF2-40B4-BE49-F238E27FC236}">
                        <a16:creationId xmlns:a16="http://schemas.microsoft.com/office/drawing/2014/main" id="{92F6F8C3-F1B6-4431-BA3A-C47312F036FC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9" name="그래픽 13" descr="텐트">
                  <a:extLst>
                    <a:ext uri="{FF2B5EF4-FFF2-40B4-BE49-F238E27FC236}">
                      <a16:creationId xmlns:a16="http://schemas.microsoft.com/office/drawing/2014/main" id="{8FF1EF0D-313E-4E21-B26E-602233728953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0" name="그래픽 15" descr="모닥불">
                  <a:extLst>
                    <a:ext uri="{FF2B5EF4-FFF2-40B4-BE49-F238E27FC236}">
                      <a16:creationId xmlns:a16="http://schemas.microsoft.com/office/drawing/2014/main" id="{BD8BFCB1-2072-4BE3-B17E-BDCA62426B05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31" name="자유형: 도형 30">
                    <a:extLst>
                      <a:ext uri="{FF2B5EF4-FFF2-40B4-BE49-F238E27FC236}">
                        <a16:creationId xmlns:a16="http://schemas.microsoft.com/office/drawing/2014/main" id="{7A5A5D8E-3DEB-424C-8059-9DA6D3E8B6D7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" name="자유형: 도형 31">
                    <a:extLst>
                      <a:ext uri="{FF2B5EF4-FFF2-40B4-BE49-F238E27FC236}">
                        <a16:creationId xmlns:a16="http://schemas.microsoft.com/office/drawing/2014/main" id="{46DBAF5C-92D7-4B61-8570-5B8BCE95FFFE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E994DD08-0BD4-4717-B076-D486C8CC9046}"/>
                  </a:ext>
                </a:extLst>
              </p:cNvPr>
              <p:cNvGrpSpPr/>
              <p:nvPr/>
            </p:nvGrpSpPr>
            <p:grpSpPr>
              <a:xfrm>
                <a:off x="9046178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9" name="그래픽 5" descr="트레일러">
                  <a:extLst>
                    <a:ext uri="{FF2B5EF4-FFF2-40B4-BE49-F238E27FC236}">
                      <a16:creationId xmlns:a16="http://schemas.microsoft.com/office/drawing/2014/main" id="{FD15DBFE-2AED-4216-BD50-AAFE095FDB46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22" name="자유형: 도형 21">
                    <a:extLst>
                      <a:ext uri="{FF2B5EF4-FFF2-40B4-BE49-F238E27FC236}">
                        <a16:creationId xmlns:a16="http://schemas.microsoft.com/office/drawing/2014/main" id="{E6C96118-5EAC-40B6-AC4E-6834477750DD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3" name="자유형: 도형 22">
                    <a:extLst>
                      <a:ext uri="{FF2B5EF4-FFF2-40B4-BE49-F238E27FC236}">
                        <a16:creationId xmlns:a16="http://schemas.microsoft.com/office/drawing/2014/main" id="{22DFCFAE-3DD4-4833-B337-D0ED2B05FDA4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" name="자유형: 도형 23">
                    <a:extLst>
                      <a:ext uri="{FF2B5EF4-FFF2-40B4-BE49-F238E27FC236}">
                        <a16:creationId xmlns:a16="http://schemas.microsoft.com/office/drawing/2014/main" id="{16125A88-6F24-4D04-A29F-A9659912C1E7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0" name="그래픽 7" descr="백팩">
                  <a:extLst>
                    <a:ext uri="{FF2B5EF4-FFF2-40B4-BE49-F238E27FC236}">
                      <a16:creationId xmlns:a16="http://schemas.microsoft.com/office/drawing/2014/main" id="{43257188-62BD-4580-ACF4-33A43094134E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" name="그래픽 9" descr="피크닉 테이블">
                  <a:extLst>
                    <a:ext uri="{FF2B5EF4-FFF2-40B4-BE49-F238E27FC236}">
                      <a16:creationId xmlns:a16="http://schemas.microsoft.com/office/drawing/2014/main" id="{D0DE8062-0ED5-4454-9512-3B0B31AAACE6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2" name="그래픽 11" descr="하이킹">
                  <a:extLst>
                    <a:ext uri="{FF2B5EF4-FFF2-40B4-BE49-F238E27FC236}">
                      <a16:creationId xmlns:a16="http://schemas.microsoft.com/office/drawing/2014/main" id="{4EFB7A03-9E91-4F38-B5BB-4FB9F16217CF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17" name="자유형: 도형 16">
                    <a:extLst>
                      <a:ext uri="{FF2B5EF4-FFF2-40B4-BE49-F238E27FC236}">
                        <a16:creationId xmlns:a16="http://schemas.microsoft.com/office/drawing/2014/main" id="{760C7C81-4B16-434B-BF1C-67D98D08CA3C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" name="자유형: 도형 17">
                    <a:extLst>
                      <a:ext uri="{FF2B5EF4-FFF2-40B4-BE49-F238E27FC236}">
                        <a16:creationId xmlns:a16="http://schemas.microsoft.com/office/drawing/2014/main" id="{00D04423-2045-4F89-9BC3-3B46C597A457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" name="자유형: 도형 18">
                    <a:extLst>
                      <a:ext uri="{FF2B5EF4-FFF2-40B4-BE49-F238E27FC236}">
                        <a16:creationId xmlns:a16="http://schemas.microsoft.com/office/drawing/2014/main" id="{903505BA-66DC-468A-ABC7-73A804977CAE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" name="자유형: 도형 19">
                    <a:extLst>
                      <a:ext uri="{FF2B5EF4-FFF2-40B4-BE49-F238E27FC236}">
                        <a16:creationId xmlns:a16="http://schemas.microsoft.com/office/drawing/2014/main" id="{5BD6B099-0296-4C2C-B556-9BBB4D933434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" name="자유형: 도형 20">
                    <a:extLst>
                      <a:ext uri="{FF2B5EF4-FFF2-40B4-BE49-F238E27FC236}">
                        <a16:creationId xmlns:a16="http://schemas.microsoft.com/office/drawing/2014/main" id="{C7067AD8-4595-4D57-AFDD-5F93D47601C8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3" name="그래픽 13" descr="텐트">
                  <a:extLst>
                    <a:ext uri="{FF2B5EF4-FFF2-40B4-BE49-F238E27FC236}">
                      <a16:creationId xmlns:a16="http://schemas.microsoft.com/office/drawing/2014/main" id="{003E0DEA-D495-4C2F-96D2-A3D913AB8118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4" name="그래픽 15" descr="모닥불">
                  <a:extLst>
                    <a:ext uri="{FF2B5EF4-FFF2-40B4-BE49-F238E27FC236}">
                      <a16:creationId xmlns:a16="http://schemas.microsoft.com/office/drawing/2014/main" id="{B1800242-8906-4907-9AF0-DEF7D2EC0B93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15" name="자유형: 도형 14">
                    <a:extLst>
                      <a:ext uri="{FF2B5EF4-FFF2-40B4-BE49-F238E27FC236}">
                        <a16:creationId xmlns:a16="http://schemas.microsoft.com/office/drawing/2014/main" id="{4A83EB1F-71BD-48BF-8E96-04C13B091444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" name="자유형: 도형 15">
                    <a:extLst>
                      <a:ext uri="{FF2B5EF4-FFF2-40B4-BE49-F238E27FC236}">
                        <a16:creationId xmlns:a16="http://schemas.microsoft.com/office/drawing/2014/main" id="{786B41E5-CE2D-456B-A8B2-BE750904EBF5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7FAB7005-6EFD-4D2D-AF2B-8CB24BA2EF14}"/>
                </a:ext>
              </a:extLst>
            </p:cNvPr>
            <p:cNvGrpSpPr/>
            <p:nvPr/>
          </p:nvGrpSpPr>
          <p:grpSpPr>
            <a:xfrm>
              <a:off x="6211743" y="6532152"/>
              <a:ext cx="5895961" cy="325848"/>
              <a:chOff x="122066" y="5855368"/>
              <a:chExt cx="13139823" cy="726189"/>
            </a:xfrm>
          </p:grpSpPr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33DFA6A1-902C-4F94-B126-A0E48770F3B7}"/>
                  </a:ext>
                </a:extLst>
              </p:cNvPr>
              <p:cNvGrpSpPr/>
              <p:nvPr/>
            </p:nvGrpSpPr>
            <p:grpSpPr>
              <a:xfrm>
                <a:off x="122066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93" name="그래픽 5" descr="트레일러">
                  <a:extLst>
                    <a:ext uri="{FF2B5EF4-FFF2-40B4-BE49-F238E27FC236}">
                      <a16:creationId xmlns:a16="http://schemas.microsoft.com/office/drawing/2014/main" id="{909D525F-CE3F-4DD6-8F96-F4989C248748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106" name="자유형: 도형 105">
                    <a:extLst>
                      <a:ext uri="{FF2B5EF4-FFF2-40B4-BE49-F238E27FC236}">
                        <a16:creationId xmlns:a16="http://schemas.microsoft.com/office/drawing/2014/main" id="{761FE0FA-F5B0-4C4C-A3F1-870F7A8525FE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7" name="자유형: 도형 106">
                    <a:extLst>
                      <a:ext uri="{FF2B5EF4-FFF2-40B4-BE49-F238E27FC236}">
                        <a16:creationId xmlns:a16="http://schemas.microsoft.com/office/drawing/2014/main" id="{326521BE-2197-449E-B4F0-9537E53229D2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8" name="자유형: 도형 107">
                    <a:extLst>
                      <a:ext uri="{FF2B5EF4-FFF2-40B4-BE49-F238E27FC236}">
                        <a16:creationId xmlns:a16="http://schemas.microsoft.com/office/drawing/2014/main" id="{6B30CE21-426B-48C6-9989-9642279F8EA7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94" name="그래픽 7" descr="백팩">
                  <a:extLst>
                    <a:ext uri="{FF2B5EF4-FFF2-40B4-BE49-F238E27FC236}">
                      <a16:creationId xmlns:a16="http://schemas.microsoft.com/office/drawing/2014/main" id="{D05961E3-4429-474B-9F13-F8988B47AAF1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5" name="그래픽 9" descr="피크닉 테이블">
                  <a:extLst>
                    <a:ext uri="{FF2B5EF4-FFF2-40B4-BE49-F238E27FC236}">
                      <a16:creationId xmlns:a16="http://schemas.microsoft.com/office/drawing/2014/main" id="{9A6B9B18-A055-46E8-8805-EF967A4514A0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6" name="그래픽 11" descr="하이킹">
                  <a:extLst>
                    <a:ext uri="{FF2B5EF4-FFF2-40B4-BE49-F238E27FC236}">
                      <a16:creationId xmlns:a16="http://schemas.microsoft.com/office/drawing/2014/main" id="{2D98EF97-59B1-4441-8EFA-789063B5D417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101" name="자유형: 도형 100">
                    <a:extLst>
                      <a:ext uri="{FF2B5EF4-FFF2-40B4-BE49-F238E27FC236}">
                        <a16:creationId xmlns:a16="http://schemas.microsoft.com/office/drawing/2014/main" id="{12741F37-9B25-45FF-B40E-929EBD475A66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" name="자유형: 도형 101">
                    <a:extLst>
                      <a:ext uri="{FF2B5EF4-FFF2-40B4-BE49-F238E27FC236}">
                        <a16:creationId xmlns:a16="http://schemas.microsoft.com/office/drawing/2014/main" id="{33869EBD-6F8C-460F-9DDA-84404851F105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" name="자유형: 도형 102">
                    <a:extLst>
                      <a:ext uri="{FF2B5EF4-FFF2-40B4-BE49-F238E27FC236}">
                        <a16:creationId xmlns:a16="http://schemas.microsoft.com/office/drawing/2014/main" id="{D7329695-A2E8-45DA-9203-599D2C865264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" name="자유형: 도형 103">
                    <a:extLst>
                      <a:ext uri="{FF2B5EF4-FFF2-40B4-BE49-F238E27FC236}">
                        <a16:creationId xmlns:a16="http://schemas.microsoft.com/office/drawing/2014/main" id="{1D9D0908-CF1B-4694-8B7B-611E1E1152B4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" name="자유형: 도형 104">
                    <a:extLst>
                      <a:ext uri="{FF2B5EF4-FFF2-40B4-BE49-F238E27FC236}">
                        <a16:creationId xmlns:a16="http://schemas.microsoft.com/office/drawing/2014/main" id="{29412EE0-F58A-4D6F-9572-64E7D21F9485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97" name="그래픽 13" descr="텐트">
                  <a:extLst>
                    <a:ext uri="{FF2B5EF4-FFF2-40B4-BE49-F238E27FC236}">
                      <a16:creationId xmlns:a16="http://schemas.microsoft.com/office/drawing/2014/main" id="{7C6B1DEB-7646-4141-81D3-7800552B3631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8" name="그래픽 15" descr="모닥불">
                  <a:extLst>
                    <a:ext uri="{FF2B5EF4-FFF2-40B4-BE49-F238E27FC236}">
                      <a16:creationId xmlns:a16="http://schemas.microsoft.com/office/drawing/2014/main" id="{254F225B-1246-430D-8CA3-AF32D4E5A3DC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99" name="자유형: 도형 98">
                    <a:extLst>
                      <a:ext uri="{FF2B5EF4-FFF2-40B4-BE49-F238E27FC236}">
                        <a16:creationId xmlns:a16="http://schemas.microsoft.com/office/drawing/2014/main" id="{5579C0D6-3332-4A30-9D86-2FB2B21FE3D2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" name="자유형: 도형 99">
                    <a:extLst>
                      <a:ext uri="{FF2B5EF4-FFF2-40B4-BE49-F238E27FC236}">
                        <a16:creationId xmlns:a16="http://schemas.microsoft.com/office/drawing/2014/main" id="{052D0035-14B3-479B-A4EF-539D68CE8A43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9DB1440B-A5D3-44C1-AA2E-26460088A914}"/>
                  </a:ext>
                </a:extLst>
              </p:cNvPr>
              <p:cNvGrpSpPr/>
              <p:nvPr/>
            </p:nvGrpSpPr>
            <p:grpSpPr>
              <a:xfrm>
                <a:off x="4584122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77" name="그래픽 5" descr="트레일러">
                  <a:extLst>
                    <a:ext uri="{FF2B5EF4-FFF2-40B4-BE49-F238E27FC236}">
                      <a16:creationId xmlns:a16="http://schemas.microsoft.com/office/drawing/2014/main" id="{19A554FF-88C9-4367-8A90-87F82AFE9E47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90" name="자유형: 도형 89">
                    <a:extLst>
                      <a:ext uri="{FF2B5EF4-FFF2-40B4-BE49-F238E27FC236}">
                        <a16:creationId xmlns:a16="http://schemas.microsoft.com/office/drawing/2014/main" id="{A098D22E-4D49-485F-A82F-9C0F1CADC6CE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" name="자유형: 도형 90">
                    <a:extLst>
                      <a:ext uri="{FF2B5EF4-FFF2-40B4-BE49-F238E27FC236}">
                        <a16:creationId xmlns:a16="http://schemas.microsoft.com/office/drawing/2014/main" id="{0D8561DB-D9EF-4B5A-B2EB-7771740B505F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" name="자유형: 도형 91">
                    <a:extLst>
                      <a:ext uri="{FF2B5EF4-FFF2-40B4-BE49-F238E27FC236}">
                        <a16:creationId xmlns:a16="http://schemas.microsoft.com/office/drawing/2014/main" id="{A66ADD65-0896-4578-858B-48910F94FBE1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78" name="그래픽 7" descr="백팩">
                  <a:extLst>
                    <a:ext uri="{FF2B5EF4-FFF2-40B4-BE49-F238E27FC236}">
                      <a16:creationId xmlns:a16="http://schemas.microsoft.com/office/drawing/2014/main" id="{AD63E170-FF9C-496F-8E83-1FC922AE3D2B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" name="그래픽 9" descr="피크닉 테이블">
                  <a:extLst>
                    <a:ext uri="{FF2B5EF4-FFF2-40B4-BE49-F238E27FC236}">
                      <a16:creationId xmlns:a16="http://schemas.microsoft.com/office/drawing/2014/main" id="{C98BA42A-7A67-4BD8-8EBE-DE5B53C22B47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0" name="그래픽 11" descr="하이킹">
                  <a:extLst>
                    <a:ext uri="{FF2B5EF4-FFF2-40B4-BE49-F238E27FC236}">
                      <a16:creationId xmlns:a16="http://schemas.microsoft.com/office/drawing/2014/main" id="{0B4DB441-DD43-46AE-9FFF-E1F2683A6286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85" name="자유형: 도형 84">
                    <a:extLst>
                      <a:ext uri="{FF2B5EF4-FFF2-40B4-BE49-F238E27FC236}">
                        <a16:creationId xmlns:a16="http://schemas.microsoft.com/office/drawing/2014/main" id="{BCF9D189-49CA-4039-AFD7-648951C45BD7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" name="자유형: 도형 85">
                    <a:extLst>
                      <a:ext uri="{FF2B5EF4-FFF2-40B4-BE49-F238E27FC236}">
                        <a16:creationId xmlns:a16="http://schemas.microsoft.com/office/drawing/2014/main" id="{8D4A24B2-FD30-4EA1-A28C-27702301A376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" name="자유형: 도형 86">
                    <a:extLst>
                      <a:ext uri="{FF2B5EF4-FFF2-40B4-BE49-F238E27FC236}">
                        <a16:creationId xmlns:a16="http://schemas.microsoft.com/office/drawing/2014/main" id="{E1BE3B8C-4E70-4A90-840B-51EB23F955AC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" name="자유형: 도형 87">
                    <a:extLst>
                      <a:ext uri="{FF2B5EF4-FFF2-40B4-BE49-F238E27FC236}">
                        <a16:creationId xmlns:a16="http://schemas.microsoft.com/office/drawing/2014/main" id="{D46A68D1-AE67-4C3C-A049-B2C8324C1238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" name="자유형: 도형 88">
                    <a:extLst>
                      <a:ext uri="{FF2B5EF4-FFF2-40B4-BE49-F238E27FC236}">
                        <a16:creationId xmlns:a16="http://schemas.microsoft.com/office/drawing/2014/main" id="{604EA2B6-BCD6-41C8-8C4D-E52F4D696B39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81" name="그래픽 13" descr="텐트">
                  <a:extLst>
                    <a:ext uri="{FF2B5EF4-FFF2-40B4-BE49-F238E27FC236}">
                      <a16:creationId xmlns:a16="http://schemas.microsoft.com/office/drawing/2014/main" id="{E7531674-1958-4F50-BA3A-8985A83F62E1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2" name="그래픽 15" descr="모닥불">
                  <a:extLst>
                    <a:ext uri="{FF2B5EF4-FFF2-40B4-BE49-F238E27FC236}">
                      <a16:creationId xmlns:a16="http://schemas.microsoft.com/office/drawing/2014/main" id="{0393AB83-DD7D-4BB1-84B6-B6B2DB10DEA9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83" name="자유형: 도형 82">
                    <a:extLst>
                      <a:ext uri="{FF2B5EF4-FFF2-40B4-BE49-F238E27FC236}">
                        <a16:creationId xmlns:a16="http://schemas.microsoft.com/office/drawing/2014/main" id="{04967FE8-46F8-4BD1-BF49-2D47C4A9C5CC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" name="자유형: 도형 83">
                    <a:extLst>
                      <a:ext uri="{FF2B5EF4-FFF2-40B4-BE49-F238E27FC236}">
                        <a16:creationId xmlns:a16="http://schemas.microsoft.com/office/drawing/2014/main" id="{8D3869DB-83E1-45C4-94EF-D0A92A5BE08D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3EA6E349-5A13-4D8A-BCFC-36246A8F9BE2}"/>
                  </a:ext>
                </a:extLst>
              </p:cNvPr>
              <p:cNvGrpSpPr/>
              <p:nvPr/>
            </p:nvGrpSpPr>
            <p:grpSpPr>
              <a:xfrm>
                <a:off x="9046178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61" name="그래픽 5" descr="트레일러">
                  <a:extLst>
                    <a:ext uri="{FF2B5EF4-FFF2-40B4-BE49-F238E27FC236}">
                      <a16:creationId xmlns:a16="http://schemas.microsoft.com/office/drawing/2014/main" id="{7FEEA008-76C3-47E3-B6B1-BE3D870214B7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74" name="자유형: 도형 73">
                    <a:extLst>
                      <a:ext uri="{FF2B5EF4-FFF2-40B4-BE49-F238E27FC236}">
                        <a16:creationId xmlns:a16="http://schemas.microsoft.com/office/drawing/2014/main" id="{B19BAEDE-07E6-4939-AFE2-403827383668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" name="자유형: 도형 74">
                    <a:extLst>
                      <a:ext uri="{FF2B5EF4-FFF2-40B4-BE49-F238E27FC236}">
                        <a16:creationId xmlns:a16="http://schemas.microsoft.com/office/drawing/2014/main" id="{4CC46FEF-60C4-44BC-8365-2DCF26D9DEA2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" name="자유형: 도형 75">
                    <a:extLst>
                      <a:ext uri="{FF2B5EF4-FFF2-40B4-BE49-F238E27FC236}">
                        <a16:creationId xmlns:a16="http://schemas.microsoft.com/office/drawing/2014/main" id="{14D34868-BA14-4C48-A7FD-F2884B986078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2" name="그래픽 7" descr="백팩">
                  <a:extLst>
                    <a:ext uri="{FF2B5EF4-FFF2-40B4-BE49-F238E27FC236}">
                      <a16:creationId xmlns:a16="http://schemas.microsoft.com/office/drawing/2014/main" id="{B796240F-9FBD-4554-8E69-89D24F196771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3" name="그래픽 9" descr="피크닉 테이블">
                  <a:extLst>
                    <a:ext uri="{FF2B5EF4-FFF2-40B4-BE49-F238E27FC236}">
                      <a16:creationId xmlns:a16="http://schemas.microsoft.com/office/drawing/2014/main" id="{6E5ABE04-E128-40E3-93EE-9D107A00FF6E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4" name="그래픽 11" descr="하이킹">
                  <a:extLst>
                    <a:ext uri="{FF2B5EF4-FFF2-40B4-BE49-F238E27FC236}">
                      <a16:creationId xmlns:a16="http://schemas.microsoft.com/office/drawing/2014/main" id="{18B45A69-8E64-47FC-987C-D7DDECF0C07F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69" name="자유형: 도형 68">
                    <a:extLst>
                      <a:ext uri="{FF2B5EF4-FFF2-40B4-BE49-F238E27FC236}">
                        <a16:creationId xmlns:a16="http://schemas.microsoft.com/office/drawing/2014/main" id="{858713B5-78BC-4BBD-87C2-3804EB84EDB1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" name="자유형: 도형 69">
                    <a:extLst>
                      <a:ext uri="{FF2B5EF4-FFF2-40B4-BE49-F238E27FC236}">
                        <a16:creationId xmlns:a16="http://schemas.microsoft.com/office/drawing/2014/main" id="{4E9660F6-D1E1-40E9-92F0-EB103C170B64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" name="자유형: 도형 70">
                    <a:extLst>
                      <a:ext uri="{FF2B5EF4-FFF2-40B4-BE49-F238E27FC236}">
                        <a16:creationId xmlns:a16="http://schemas.microsoft.com/office/drawing/2014/main" id="{3161455D-88FC-4AF5-8ACC-9C4EC510BFB6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" name="자유형: 도형 71">
                    <a:extLst>
                      <a:ext uri="{FF2B5EF4-FFF2-40B4-BE49-F238E27FC236}">
                        <a16:creationId xmlns:a16="http://schemas.microsoft.com/office/drawing/2014/main" id="{1132A6DA-7070-4B45-B5DE-2AA3A518A219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" name="자유형: 도형 72">
                    <a:extLst>
                      <a:ext uri="{FF2B5EF4-FFF2-40B4-BE49-F238E27FC236}">
                        <a16:creationId xmlns:a16="http://schemas.microsoft.com/office/drawing/2014/main" id="{E085335D-5508-4D00-B1B7-DD5A70984458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" name="그래픽 13" descr="텐트">
                  <a:extLst>
                    <a:ext uri="{FF2B5EF4-FFF2-40B4-BE49-F238E27FC236}">
                      <a16:creationId xmlns:a16="http://schemas.microsoft.com/office/drawing/2014/main" id="{34ADCD43-D2FB-4A17-B4D3-275DD3B0260B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6" name="그래픽 15" descr="모닥불">
                  <a:extLst>
                    <a:ext uri="{FF2B5EF4-FFF2-40B4-BE49-F238E27FC236}">
                      <a16:creationId xmlns:a16="http://schemas.microsoft.com/office/drawing/2014/main" id="{F338AB6B-1187-4214-B74F-02B9BCFBB6E9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67" name="자유형: 도형 66">
                    <a:extLst>
                      <a:ext uri="{FF2B5EF4-FFF2-40B4-BE49-F238E27FC236}">
                        <a16:creationId xmlns:a16="http://schemas.microsoft.com/office/drawing/2014/main" id="{2F7BFBDA-7703-40F1-817B-BA7622F1D372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" name="자유형: 도형 67">
                    <a:extLst>
                      <a:ext uri="{FF2B5EF4-FFF2-40B4-BE49-F238E27FC236}">
                        <a16:creationId xmlns:a16="http://schemas.microsoft.com/office/drawing/2014/main" id="{855E8D6C-4E48-476B-922F-8D6D639E2C26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6DF03269-39A2-4988-AED0-66C19AA5BAD9}"/>
              </a:ext>
            </a:extLst>
          </p:cNvPr>
          <p:cNvSpPr txBox="1"/>
          <p:nvPr/>
        </p:nvSpPr>
        <p:spPr>
          <a:xfrm>
            <a:off x="538671" y="552893"/>
            <a:ext cx="973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111" name="직선 연결선 110">
            <a:extLst>
              <a:ext uri="{FF2B5EF4-FFF2-40B4-BE49-F238E27FC236}">
                <a16:creationId xmlns:a16="http://schemas.microsoft.com/office/drawing/2014/main" id="{0D1FCB38-B87C-4F7A-BCAF-9E77D9A0900D}"/>
              </a:ext>
            </a:extLst>
          </p:cNvPr>
          <p:cNvCxnSpPr/>
          <p:nvPr/>
        </p:nvCxnSpPr>
        <p:spPr>
          <a:xfrm>
            <a:off x="548504" y="1265274"/>
            <a:ext cx="5547496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B07F8221-4C5E-4F92-87D5-D1E63042A9F6}"/>
              </a:ext>
            </a:extLst>
          </p:cNvPr>
          <p:cNvGrpSpPr/>
          <p:nvPr/>
        </p:nvGrpSpPr>
        <p:grpSpPr>
          <a:xfrm>
            <a:off x="565060" y="2070901"/>
            <a:ext cx="4370343" cy="523220"/>
            <a:chOff x="910424" y="2159730"/>
            <a:chExt cx="4370343" cy="523220"/>
          </a:xfrm>
        </p:grpSpPr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C2B15F63-85E1-4A59-8BB8-AEA0D87AAE73}"/>
                </a:ext>
              </a:extLst>
            </p:cNvPr>
            <p:cNvSpPr txBox="1"/>
            <p:nvPr/>
          </p:nvSpPr>
          <p:spPr>
            <a:xfrm>
              <a:off x="1822769" y="2159730"/>
              <a:ext cx="345799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chemeClr val="bg1"/>
                  </a:solidFill>
                  <a:latin typeface="+mj-ea"/>
                  <a:ea typeface="+mj-ea"/>
                </a:rPr>
                <a:t>부동산 집값예측 개요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8845E4EB-90FD-41F5-90D7-DE1C0C1CE931}"/>
                </a:ext>
              </a:extLst>
            </p:cNvPr>
            <p:cNvSpPr txBox="1"/>
            <p:nvPr/>
          </p:nvSpPr>
          <p:spPr>
            <a:xfrm>
              <a:off x="910424" y="2236674"/>
              <a:ext cx="4555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+mj-ea"/>
                  <a:ea typeface="+mj-ea"/>
                </a:rPr>
                <a:t>01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75A03335-7FC5-4F0B-AB6B-C1AD96A52F40}"/>
              </a:ext>
            </a:extLst>
          </p:cNvPr>
          <p:cNvGrpSpPr/>
          <p:nvPr/>
        </p:nvGrpSpPr>
        <p:grpSpPr>
          <a:xfrm>
            <a:off x="533335" y="3428999"/>
            <a:ext cx="5157418" cy="523220"/>
            <a:chOff x="910424" y="2159730"/>
            <a:chExt cx="5157418" cy="523220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271BE2EE-28E6-48ED-A0B3-E8F91BE20007}"/>
                </a:ext>
              </a:extLst>
            </p:cNvPr>
            <p:cNvSpPr txBox="1"/>
            <p:nvPr/>
          </p:nvSpPr>
          <p:spPr>
            <a:xfrm>
              <a:off x="1822769" y="2159730"/>
              <a:ext cx="424507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chemeClr val="bg1"/>
                  </a:solidFill>
                  <a:latin typeface="+mj-ea"/>
                  <a:ea typeface="+mj-ea"/>
                </a:rPr>
                <a:t>부동산 집값예측 사전 분석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2A022D2-EE13-4361-8AB2-2E6ADE0AB83A}"/>
                </a:ext>
              </a:extLst>
            </p:cNvPr>
            <p:cNvSpPr txBox="1"/>
            <p:nvPr/>
          </p:nvSpPr>
          <p:spPr>
            <a:xfrm>
              <a:off x="910424" y="2236674"/>
              <a:ext cx="5004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+mj-ea"/>
                  <a:ea typeface="+mj-ea"/>
                </a:rPr>
                <a:t>02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73DDC9AB-DD17-46E1-867C-432AB78C88B0}"/>
              </a:ext>
            </a:extLst>
          </p:cNvPr>
          <p:cNvGrpSpPr/>
          <p:nvPr/>
        </p:nvGrpSpPr>
        <p:grpSpPr>
          <a:xfrm>
            <a:off x="456983" y="4686991"/>
            <a:ext cx="5050016" cy="523220"/>
            <a:chOff x="910424" y="2159730"/>
            <a:chExt cx="5050016" cy="523220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CEE92F6-3DB4-42CD-9E6D-05077C31989B}"/>
                </a:ext>
              </a:extLst>
            </p:cNvPr>
            <p:cNvSpPr txBox="1"/>
            <p:nvPr/>
          </p:nvSpPr>
          <p:spPr>
            <a:xfrm>
              <a:off x="1822769" y="2159730"/>
              <a:ext cx="413767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chemeClr val="bg1"/>
                  </a:solidFill>
                  <a:latin typeface="+mj-ea"/>
                  <a:ea typeface="+mj-ea"/>
                </a:rPr>
                <a:t>부동산 집값예측 분석과정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D023218B-5DBF-4521-A4D9-18131B5447F6}"/>
                </a:ext>
              </a:extLst>
            </p:cNvPr>
            <p:cNvSpPr txBox="1"/>
            <p:nvPr/>
          </p:nvSpPr>
          <p:spPr>
            <a:xfrm>
              <a:off x="910424" y="2236674"/>
              <a:ext cx="5020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+mj-ea"/>
                  <a:ea typeface="+mj-ea"/>
                </a:rPr>
                <a:t>03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90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194866" y="9510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14541" y="95101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부동산 사전 지식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1211" y="76796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DFC699-8E14-4471-B911-601E99CE9B37}"/>
              </a:ext>
            </a:extLst>
          </p:cNvPr>
          <p:cNvSpPr txBox="1"/>
          <p:nvPr/>
        </p:nvSpPr>
        <p:spPr>
          <a:xfrm>
            <a:off x="6096000" y="1231085"/>
            <a:ext cx="5352177" cy="76069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just">
              <a:lnSpc>
                <a:spcPct val="120000"/>
              </a:lnSpc>
              <a:buAutoNum type="arabicPeriod"/>
            </a:pPr>
            <a:r>
              <a:rPr lang="ko-KR" altLang="en-US" sz="1600" spc="-150" dirty="0"/>
              <a:t>경기가 호황이면 부동산시장이 호황을 이루는 경향이 있다</a:t>
            </a:r>
            <a:r>
              <a:rPr lang="en-US" altLang="ko-KR" sz="1600" spc="-150" dirty="0"/>
              <a:t>. </a:t>
            </a:r>
          </a:p>
          <a:p>
            <a:pPr algn="just">
              <a:lnSpc>
                <a:spcPct val="120000"/>
              </a:lnSpc>
            </a:pPr>
            <a:r>
              <a:rPr lang="en-US" altLang="ko-KR" sz="1600" spc="-150" dirty="0"/>
              <a:t>(</a:t>
            </a:r>
            <a:r>
              <a:rPr lang="ko-KR" altLang="en-US" sz="1600" spc="-150" dirty="0"/>
              <a:t>경기 순응적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경제상황</a:t>
            </a:r>
            <a:r>
              <a:rPr lang="en-US" altLang="ko-KR" sz="1600" spc="-150" dirty="0"/>
              <a:t>)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en-US" altLang="ko-KR" sz="1600" spc="-150" dirty="0"/>
              <a:t>2. </a:t>
            </a:r>
            <a:r>
              <a:rPr lang="ko-KR" altLang="en-US" sz="1600" spc="-150" dirty="0"/>
              <a:t>저금리에서는 대출금리가 낮아지므로</a:t>
            </a:r>
            <a:r>
              <a:rPr lang="en-US" altLang="ko-KR" sz="1600" spc="-150" dirty="0"/>
              <a:t> </a:t>
            </a:r>
            <a:r>
              <a:rPr lang="ko-KR" altLang="en-US" sz="1600" spc="-150" dirty="0"/>
              <a:t>레버리지 효과가 커지며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구매력이 높아져 부동산 거래가 활성화된다</a:t>
            </a:r>
            <a:r>
              <a:rPr lang="en-US" altLang="ko-KR" sz="1600" spc="-150" dirty="0"/>
              <a:t>. (</a:t>
            </a:r>
            <a:r>
              <a:rPr lang="ko-KR" altLang="en-US" sz="1600" spc="-150" dirty="0"/>
              <a:t>금리</a:t>
            </a:r>
            <a:r>
              <a:rPr lang="en-US" altLang="ko-KR" sz="1600" spc="-150" dirty="0"/>
              <a:t>)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en-US" altLang="ko-KR" sz="1600" spc="-150" dirty="0"/>
              <a:t>3. </a:t>
            </a:r>
            <a:r>
              <a:rPr lang="ko-KR" altLang="en-US" sz="1600" spc="-150" dirty="0"/>
              <a:t>구매력은 수요자의 소득 대비 부동산매입  여력을 나타내며 매수에 영향을 미친다</a:t>
            </a:r>
            <a:r>
              <a:rPr lang="en-US" altLang="ko-KR" sz="1600" spc="-150" dirty="0"/>
              <a:t>. (</a:t>
            </a:r>
            <a:r>
              <a:rPr lang="ko-KR" altLang="en-US" sz="1600" spc="-150" dirty="0"/>
              <a:t>구매력</a:t>
            </a:r>
            <a:r>
              <a:rPr lang="en-US" altLang="ko-KR" sz="1600" spc="-150" dirty="0"/>
              <a:t>)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en-US" altLang="ko-KR" sz="1600" spc="-150" dirty="0"/>
              <a:t>4. </a:t>
            </a:r>
            <a:r>
              <a:rPr lang="ko-KR" altLang="en-US" sz="1600" spc="-150" dirty="0"/>
              <a:t>부동산시장에 영향을 미치는 여러 변수 중 가장 중요시해야 하는 것은 경제 논리이다</a:t>
            </a:r>
            <a:r>
              <a:rPr lang="en-US" altLang="ko-KR" sz="1600" spc="-150" dirty="0"/>
              <a:t>.. (</a:t>
            </a:r>
            <a:r>
              <a:rPr lang="ko-KR" altLang="en-US" sz="1600" spc="-150" dirty="0"/>
              <a:t>수요와 공급</a:t>
            </a:r>
            <a:r>
              <a:rPr lang="en-US" altLang="ko-KR" sz="1600" spc="-150" dirty="0"/>
              <a:t>)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en-US" altLang="ko-KR" sz="1600" spc="-150" dirty="0"/>
              <a:t>5. </a:t>
            </a:r>
            <a:r>
              <a:rPr lang="ko-KR" altLang="en-US" sz="1600" spc="-150" dirty="0"/>
              <a:t>부동산시장에 수요와 공급의 원리를 적용할 대는 전국적인 통계치는 큰 의미가 없으며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국지성을 고려해야 한다</a:t>
            </a:r>
            <a:r>
              <a:rPr lang="en-US" altLang="ko-KR" sz="1600" spc="-150" dirty="0"/>
              <a:t>. (</a:t>
            </a:r>
            <a:r>
              <a:rPr lang="ko-KR" altLang="en-US" sz="1600" spc="-150" dirty="0"/>
              <a:t>수요와  공급</a:t>
            </a:r>
            <a:r>
              <a:rPr lang="en-US" altLang="ko-KR" sz="1600" spc="-150" dirty="0"/>
              <a:t>)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spc="-150" dirty="0">
                <a:solidFill>
                  <a:schemeClr val="tx2"/>
                </a:solidFill>
              </a:rPr>
              <a:t>부동산  시장에 영향을 미치는 요인에는 경제상황</a:t>
            </a:r>
            <a:r>
              <a:rPr lang="en-US" altLang="ko-KR" sz="1400" spc="-150" dirty="0">
                <a:solidFill>
                  <a:schemeClr val="tx2"/>
                </a:solidFill>
              </a:rPr>
              <a:t>, </a:t>
            </a:r>
            <a:r>
              <a:rPr lang="ko-KR" altLang="en-US" sz="1400" spc="-150" dirty="0">
                <a:solidFill>
                  <a:schemeClr val="tx2"/>
                </a:solidFill>
              </a:rPr>
              <a:t>금리</a:t>
            </a:r>
            <a:r>
              <a:rPr lang="en-US" altLang="ko-KR" sz="1400" spc="-150" dirty="0">
                <a:solidFill>
                  <a:schemeClr val="tx2"/>
                </a:solidFill>
              </a:rPr>
              <a:t>, </a:t>
            </a:r>
            <a:r>
              <a:rPr lang="ko-KR" altLang="en-US" sz="1400" spc="-150" dirty="0">
                <a:solidFill>
                  <a:schemeClr val="tx2"/>
                </a:solidFill>
              </a:rPr>
              <a:t>구매력</a:t>
            </a:r>
            <a:r>
              <a:rPr lang="en-US" altLang="ko-KR" sz="1400" spc="-150" dirty="0">
                <a:solidFill>
                  <a:schemeClr val="tx2"/>
                </a:solidFill>
              </a:rPr>
              <a:t>, </a:t>
            </a:r>
            <a:r>
              <a:rPr lang="ko-KR" altLang="en-US" sz="1400" spc="-150" dirty="0">
                <a:solidFill>
                  <a:schemeClr val="tx2"/>
                </a:solidFill>
              </a:rPr>
              <a:t>대출규제</a:t>
            </a:r>
            <a:r>
              <a:rPr lang="en-US" altLang="ko-KR" sz="1400" spc="-150" dirty="0">
                <a:solidFill>
                  <a:schemeClr val="tx2"/>
                </a:solidFill>
              </a:rPr>
              <a:t>, </a:t>
            </a:r>
            <a:r>
              <a:rPr lang="ko-KR" altLang="en-US" sz="1400" spc="-150" dirty="0">
                <a:solidFill>
                  <a:schemeClr val="tx2"/>
                </a:solidFill>
              </a:rPr>
              <a:t>수요와 공급</a:t>
            </a:r>
            <a:r>
              <a:rPr lang="en-US" altLang="ko-KR" sz="1400" spc="-150" dirty="0">
                <a:solidFill>
                  <a:schemeClr val="tx2"/>
                </a:solidFill>
              </a:rPr>
              <a:t>, </a:t>
            </a:r>
            <a:r>
              <a:rPr lang="ko-KR" altLang="en-US" sz="1400" spc="-150" dirty="0">
                <a:solidFill>
                  <a:schemeClr val="tx2"/>
                </a:solidFill>
              </a:rPr>
              <a:t>전세가격</a:t>
            </a:r>
            <a:r>
              <a:rPr lang="en-US" altLang="ko-KR" sz="1400" spc="-150" dirty="0">
                <a:solidFill>
                  <a:schemeClr val="tx2"/>
                </a:solidFill>
              </a:rPr>
              <a:t>, </a:t>
            </a:r>
            <a:r>
              <a:rPr lang="ko-KR" altLang="en-US" sz="1400" spc="-150" dirty="0">
                <a:solidFill>
                  <a:schemeClr val="tx2"/>
                </a:solidFill>
              </a:rPr>
              <a:t>세금</a:t>
            </a:r>
            <a:r>
              <a:rPr lang="en-US" altLang="ko-KR" sz="1400" spc="-150" dirty="0">
                <a:solidFill>
                  <a:schemeClr val="tx2"/>
                </a:solidFill>
              </a:rPr>
              <a:t>,  </a:t>
            </a:r>
            <a:r>
              <a:rPr lang="ko-KR" altLang="en-US" sz="1400" spc="-150" dirty="0">
                <a:solidFill>
                  <a:schemeClr val="tx2"/>
                </a:solidFill>
              </a:rPr>
              <a:t>유동성</a:t>
            </a:r>
            <a:r>
              <a:rPr lang="en-US" altLang="ko-KR" sz="1400" spc="-150" dirty="0">
                <a:solidFill>
                  <a:schemeClr val="tx2"/>
                </a:solidFill>
              </a:rPr>
              <a:t>, </a:t>
            </a:r>
            <a:r>
              <a:rPr lang="ko-KR" altLang="en-US" sz="1400" spc="-150" dirty="0">
                <a:solidFill>
                  <a:schemeClr val="tx2"/>
                </a:solidFill>
              </a:rPr>
              <a:t>인플레이션</a:t>
            </a:r>
            <a:r>
              <a:rPr lang="en-US" altLang="ko-KR" sz="1400" spc="-150" dirty="0">
                <a:solidFill>
                  <a:schemeClr val="tx2"/>
                </a:solidFill>
              </a:rPr>
              <a:t>, </a:t>
            </a:r>
            <a:r>
              <a:rPr lang="ko-KR" altLang="en-US" sz="1400" spc="-150" dirty="0">
                <a:solidFill>
                  <a:schemeClr val="tx2"/>
                </a:solidFill>
              </a:rPr>
              <a:t>부동산 정책 등이 있다</a:t>
            </a:r>
            <a:r>
              <a:rPr lang="en-US" altLang="ko-KR" sz="1400" spc="-150" dirty="0">
                <a:solidFill>
                  <a:schemeClr val="tx2"/>
                </a:solidFill>
              </a:rPr>
              <a:t>.</a:t>
            </a: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400" spc="-150" dirty="0">
                <a:solidFill>
                  <a:schemeClr val="tx2"/>
                </a:solidFill>
              </a:rPr>
              <a:t>구매력 </a:t>
            </a:r>
            <a:r>
              <a:rPr lang="ko-KR" altLang="en-US" sz="1400" spc="-150" dirty="0" err="1">
                <a:solidFill>
                  <a:schemeClr val="tx2"/>
                </a:solidFill>
              </a:rPr>
              <a:t>지수중</a:t>
            </a:r>
            <a:r>
              <a:rPr lang="ko-KR" altLang="en-US" sz="1400" spc="-150" dirty="0">
                <a:solidFill>
                  <a:schemeClr val="tx2"/>
                </a:solidFill>
              </a:rPr>
              <a:t> </a:t>
            </a:r>
            <a:r>
              <a:rPr lang="en-US" altLang="ko-KR" sz="1400" spc="-150" dirty="0">
                <a:solidFill>
                  <a:schemeClr val="tx2"/>
                </a:solidFill>
              </a:rPr>
              <a:t>PIR(Price to Income Ratio) = </a:t>
            </a:r>
            <a:r>
              <a:rPr lang="ko-KR" altLang="en-US" sz="1400" spc="-150" dirty="0">
                <a:solidFill>
                  <a:schemeClr val="tx2"/>
                </a:solidFill>
              </a:rPr>
              <a:t>주택가격</a:t>
            </a:r>
            <a:r>
              <a:rPr lang="en-US" altLang="ko-KR" sz="1400" spc="-150" dirty="0">
                <a:solidFill>
                  <a:schemeClr val="tx2"/>
                </a:solidFill>
              </a:rPr>
              <a:t>/</a:t>
            </a:r>
            <a:r>
              <a:rPr lang="ko-KR" altLang="en-US" sz="1400" spc="-150" dirty="0">
                <a:solidFill>
                  <a:schemeClr val="tx2"/>
                </a:solidFill>
              </a:rPr>
              <a:t>연간소득은 매수세 판단의 중요 지표가 된다</a:t>
            </a:r>
            <a:r>
              <a:rPr lang="en-US" altLang="ko-KR" sz="1400" spc="-150" dirty="0">
                <a:solidFill>
                  <a:schemeClr val="tx2"/>
                </a:solidFill>
              </a:rPr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ko-KR" altLang="en-US" sz="1600" spc="-1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F97046-F690-4AA6-A73E-93DD4C1CAA23}"/>
              </a:ext>
            </a:extLst>
          </p:cNvPr>
          <p:cNvSpPr txBox="1"/>
          <p:nvPr/>
        </p:nvSpPr>
        <p:spPr>
          <a:xfrm>
            <a:off x="358323" y="769420"/>
            <a:ext cx="5605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부동산 시장에 영향을 미치는 요인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2A18E16-851F-45D4-9DDD-8D92ED2E85AF}"/>
              </a:ext>
            </a:extLst>
          </p:cNvPr>
          <p:cNvCxnSpPr/>
          <p:nvPr/>
        </p:nvCxnSpPr>
        <p:spPr>
          <a:xfrm>
            <a:off x="194866" y="1338935"/>
            <a:ext cx="56877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6371F25A-D666-4C82-A637-50A4C9E66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483" y="1598292"/>
            <a:ext cx="5125165" cy="4947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470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23646" y="199906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부동산 사전 지식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40BB840-670F-4004-86E0-C5842FA08C69}"/>
              </a:ext>
            </a:extLst>
          </p:cNvPr>
          <p:cNvSpPr/>
          <p:nvPr/>
        </p:nvSpPr>
        <p:spPr>
          <a:xfrm>
            <a:off x="209551" y="1688976"/>
            <a:ext cx="3203469" cy="320346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EF94F6F-0850-4D78-A2BA-3260500BDC4F}"/>
              </a:ext>
            </a:extLst>
          </p:cNvPr>
          <p:cNvSpPr/>
          <p:nvPr/>
        </p:nvSpPr>
        <p:spPr>
          <a:xfrm>
            <a:off x="4162211" y="1688976"/>
            <a:ext cx="3203469" cy="320346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CBC8660-A3FA-4131-8C3A-C516A651E8C9}"/>
              </a:ext>
            </a:extLst>
          </p:cNvPr>
          <p:cNvSpPr/>
          <p:nvPr/>
        </p:nvSpPr>
        <p:spPr>
          <a:xfrm>
            <a:off x="7912997" y="1688975"/>
            <a:ext cx="3203469" cy="320346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9F7948-2BDB-4656-AC8C-1A58BFDAF583}"/>
              </a:ext>
            </a:extLst>
          </p:cNvPr>
          <p:cNvSpPr txBox="1"/>
          <p:nvPr/>
        </p:nvSpPr>
        <p:spPr>
          <a:xfrm>
            <a:off x="209551" y="5042715"/>
            <a:ext cx="31133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지역별 차별화</a:t>
            </a:r>
            <a:endParaRPr lang="en-US" altLang="ko-KR" dirty="0"/>
          </a:p>
          <a:p>
            <a:pPr algn="ctr"/>
            <a:endParaRPr lang="en-US" altLang="ko-KR" dirty="0"/>
          </a:p>
          <a:p>
            <a:r>
              <a:rPr lang="ko-KR" altLang="en-US" dirty="0"/>
              <a:t>지역별 편차가 확대되어 가고</a:t>
            </a:r>
            <a:endParaRPr lang="en-US" altLang="ko-KR" dirty="0"/>
          </a:p>
          <a:p>
            <a:r>
              <a:rPr lang="ko-KR" altLang="en-US" dirty="0"/>
              <a:t>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9CD7A1-5EA6-4710-8093-1771D4FB98A2}"/>
              </a:ext>
            </a:extLst>
          </p:cNvPr>
          <p:cNvSpPr txBox="1"/>
          <p:nvPr/>
        </p:nvSpPr>
        <p:spPr>
          <a:xfrm>
            <a:off x="4194619" y="5044845"/>
            <a:ext cx="31710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/>
              <a:t>평형별</a:t>
            </a:r>
            <a:r>
              <a:rPr lang="ko-KR" altLang="en-US" dirty="0"/>
              <a:t> 차별화</a:t>
            </a:r>
            <a:endParaRPr lang="en-US" altLang="ko-KR" dirty="0"/>
          </a:p>
          <a:p>
            <a:pPr algn="ctr"/>
            <a:endParaRPr lang="en-US" altLang="ko-KR" dirty="0"/>
          </a:p>
          <a:p>
            <a:r>
              <a:rPr lang="ko-KR" altLang="en-US" dirty="0"/>
              <a:t>중대형의 하락</a:t>
            </a:r>
            <a:r>
              <a:rPr lang="en-US" altLang="ko-KR" dirty="0"/>
              <a:t>, </a:t>
            </a:r>
            <a:r>
              <a:rPr lang="ko-KR" altLang="en-US" dirty="0"/>
              <a:t>소형의 강세가</a:t>
            </a:r>
            <a:endParaRPr lang="en-US" altLang="ko-KR" dirty="0"/>
          </a:p>
          <a:p>
            <a:r>
              <a:rPr lang="ko-KR" altLang="en-US" dirty="0"/>
              <a:t>이어지고 있다</a:t>
            </a:r>
            <a:r>
              <a:rPr lang="en-US" altLang="ko-KR" dirty="0"/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F92F7A-6357-440D-B6D9-A2B3719AB77A}"/>
              </a:ext>
            </a:extLst>
          </p:cNvPr>
          <p:cNvSpPr txBox="1"/>
          <p:nvPr/>
        </p:nvSpPr>
        <p:spPr>
          <a:xfrm>
            <a:off x="7544716" y="5038587"/>
            <a:ext cx="39400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유형별 차별화</a:t>
            </a:r>
            <a:endParaRPr lang="en-US" altLang="ko-KR" dirty="0"/>
          </a:p>
          <a:p>
            <a:pPr algn="ctr"/>
            <a:endParaRPr lang="en-US" altLang="ko-KR" dirty="0"/>
          </a:p>
          <a:p>
            <a:r>
              <a:rPr lang="ko-KR" altLang="en-US" dirty="0"/>
              <a:t>중대형 아파트 거래는 침체되고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단독주택 가격의 상승폭은 확대되는 </a:t>
            </a:r>
            <a:endParaRPr lang="en-US" altLang="ko-KR" dirty="0"/>
          </a:p>
          <a:p>
            <a:r>
              <a:rPr lang="ko-KR" altLang="en-US" dirty="0"/>
              <a:t>추세이다</a:t>
            </a:r>
            <a:r>
              <a:rPr lang="en-US" altLang="ko-KR" dirty="0"/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17FB645-D76D-4280-A3E6-51B72A6344D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229" y="2244520"/>
            <a:ext cx="2009001" cy="2009001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57D7A614-FB88-4275-8BEF-8B9E19F5539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06" y="2106230"/>
            <a:ext cx="2368957" cy="2368957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51B3FD39-980E-4D39-9BD7-7BEC2935B36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528" y="2244520"/>
            <a:ext cx="1971029" cy="197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9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194866" y="9510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14541" y="95101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부동산 사전 지식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1211" y="76796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DFC699-8E14-4471-B911-601E99CE9B37}"/>
              </a:ext>
            </a:extLst>
          </p:cNvPr>
          <p:cNvSpPr txBox="1"/>
          <p:nvPr/>
        </p:nvSpPr>
        <p:spPr>
          <a:xfrm>
            <a:off x="5927027" y="1585678"/>
            <a:ext cx="5352177" cy="598189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 algn="just">
              <a:lnSpc>
                <a:spcPct val="120000"/>
              </a:lnSpc>
              <a:buAutoNum type="arabicPeriod"/>
            </a:pPr>
            <a:r>
              <a:rPr lang="en-US" altLang="ko-KR" sz="1600" spc="-150" dirty="0"/>
              <a:t>2016</a:t>
            </a:r>
            <a:r>
              <a:rPr lang="ko-KR" altLang="en-US" sz="1600" spc="-150" dirty="0"/>
              <a:t>년에 통계청은 우리나라 인구가 </a:t>
            </a:r>
            <a:r>
              <a:rPr lang="en-US" altLang="ko-KR" sz="1600" spc="-150" dirty="0"/>
              <a:t>2031</a:t>
            </a:r>
            <a:r>
              <a:rPr lang="ko-KR" altLang="en-US" sz="1600" spc="-150" dirty="0"/>
              <a:t>년을 정점으로 하여</a:t>
            </a: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감소세로 돌아설 것으로 전망하였다</a:t>
            </a:r>
            <a:r>
              <a:rPr lang="en-US" altLang="ko-KR" sz="16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en-US" altLang="ko-KR" sz="1600" spc="-150" dirty="0"/>
              <a:t>2. </a:t>
            </a:r>
            <a:r>
              <a:rPr lang="ko-KR" altLang="en-US" sz="1600" spc="-150" dirty="0"/>
              <a:t>주택을 기준으로 수요를 분석할  때는 인구가 아닌 가구변화를</a:t>
            </a: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우선적으로 검토하여야 한다</a:t>
            </a:r>
            <a:r>
              <a:rPr lang="en-US" altLang="ko-KR" sz="16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en-US" altLang="ko-KR" sz="1600" spc="-150" dirty="0"/>
              <a:t>3. 1~2</a:t>
            </a:r>
            <a:r>
              <a:rPr lang="ko-KR" altLang="en-US" sz="1600" spc="-150" dirty="0"/>
              <a:t>인 가구 비중 확대와 </a:t>
            </a:r>
            <a:r>
              <a:rPr lang="ko-KR" altLang="en-US" sz="1600" spc="-150" dirty="0" err="1"/>
              <a:t>가구원</a:t>
            </a:r>
            <a:r>
              <a:rPr lang="ko-KR" altLang="en-US" sz="1600" spc="-150" dirty="0"/>
              <a:t> 수의 감소로 소형주택 강세 현상이</a:t>
            </a:r>
            <a:r>
              <a:rPr lang="en-US" altLang="ko-KR" sz="1600" spc="-150" dirty="0"/>
              <a:t> </a:t>
            </a:r>
            <a:r>
              <a:rPr lang="ko-KR" altLang="en-US" sz="1600" spc="-150" dirty="0"/>
              <a:t>지속될 것으로 전망된다</a:t>
            </a:r>
            <a:r>
              <a:rPr lang="en-US" altLang="ko-KR" sz="16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en-US" altLang="ko-KR" sz="1600" spc="-150" dirty="0"/>
              <a:t>4. </a:t>
            </a:r>
            <a:r>
              <a:rPr lang="ko-KR" altLang="en-US" sz="1600" spc="-150" dirty="0" err="1"/>
              <a:t>베이버부머의</a:t>
            </a:r>
            <a:r>
              <a:rPr lang="ko-KR" altLang="en-US" sz="1600" spc="-150" dirty="0"/>
              <a:t> 대규모 매도로 인한 주택가격 하락의 개연성은 </a:t>
            </a: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낮을 것으로 예상된다</a:t>
            </a:r>
            <a:r>
              <a:rPr lang="en-US" altLang="ko-KR" sz="16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en-US" altLang="ko-KR" sz="1600" spc="-150" dirty="0"/>
              <a:t>5. </a:t>
            </a:r>
            <a:r>
              <a:rPr lang="ko-KR" altLang="en-US" sz="1600" spc="-150" dirty="0" err="1"/>
              <a:t>베이버</a:t>
            </a:r>
            <a:r>
              <a:rPr lang="ko-KR" altLang="en-US" sz="1600" spc="-150" dirty="0"/>
              <a:t> </a:t>
            </a:r>
            <a:r>
              <a:rPr lang="ko-KR" altLang="en-US" sz="1600" spc="-150" dirty="0" err="1"/>
              <a:t>부머의</a:t>
            </a:r>
            <a:r>
              <a:rPr lang="ko-KR" altLang="en-US" sz="1600" spc="-150" dirty="0"/>
              <a:t> 은퇴로 인하여 도심지역을 중심으로 중소형 주택</a:t>
            </a: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선호 추세가 강화될 것으로 보인다</a:t>
            </a:r>
            <a:r>
              <a:rPr lang="en-US" altLang="ko-KR" sz="16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ko-KR" altLang="en-US" sz="1600" spc="-1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F97046-F690-4AA6-A73E-93DD4C1CAA23}"/>
              </a:ext>
            </a:extLst>
          </p:cNvPr>
          <p:cNvSpPr txBox="1"/>
          <p:nvPr/>
        </p:nvSpPr>
        <p:spPr>
          <a:xfrm>
            <a:off x="5800366" y="936498"/>
            <a:ext cx="5605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인구구조의 변화와 부동산 시장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2A18E16-851F-45D4-9DDD-8D92ED2E85AF}"/>
              </a:ext>
            </a:extLst>
          </p:cNvPr>
          <p:cNvCxnSpPr>
            <a:cxnSpLocks/>
          </p:cNvCxnSpPr>
          <p:nvPr/>
        </p:nvCxnSpPr>
        <p:spPr>
          <a:xfrm>
            <a:off x="5927027" y="1398163"/>
            <a:ext cx="468811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908BA7E4-870B-4470-AA29-62219308F22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64" y="618444"/>
            <a:ext cx="5605502" cy="30900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B35C1ED-F055-45D8-AD60-5F3924298C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64" y="3708445"/>
            <a:ext cx="5605501" cy="305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133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9B5BC18-4DBA-4FD1-8A2D-7D031E986C00}"/>
              </a:ext>
            </a:extLst>
          </p:cNvPr>
          <p:cNvSpPr/>
          <p:nvPr/>
        </p:nvSpPr>
        <p:spPr>
          <a:xfrm>
            <a:off x="0" y="0"/>
            <a:ext cx="457748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A851AC-A145-492C-9C42-DD05772A6688}"/>
              </a:ext>
            </a:extLst>
          </p:cNvPr>
          <p:cNvSpPr txBox="1"/>
          <p:nvPr/>
        </p:nvSpPr>
        <p:spPr>
          <a:xfrm>
            <a:off x="208546" y="2624498"/>
            <a:ext cx="41603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참고하면 좋은</a:t>
            </a:r>
            <a:endParaRPr lang="en-US" altLang="ko-KR" sz="3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부동산 관련 </a:t>
            </a:r>
            <a:endParaRPr lang="en-US" altLang="ko-KR" sz="3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홈페이지 </a:t>
            </a:r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9CEED9-0DF1-46AE-8311-723BD22C5E46}"/>
              </a:ext>
            </a:extLst>
          </p:cNvPr>
          <p:cNvSpPr txBox="1"/>
          <p:nvPr/>
        </p:nvSpPr>
        <p:spPr>
          <a:xfrm>
            <a:off x="5031166" y="4806687"/>
            <a:ext cx="326136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구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r>
              <a:rPr lang="ko-KR" altLang="en-US" sz="20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온나라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부동산 정보 사이트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hlinkClick r:id="rId2"/>
              </a:rPr>
              <a:t>https://seereal.lh.or.kr/main.do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9BFE11-4CD8-4B47-838E-1F9D444DD0A3}"/>
              </a:ext>
            </a:extLst>
          </p:cNvPr>
          <p:cNvSpPr txBox="1"/>
          <p:nvPr/>
        </p:nvSpPr>
        <p:spPr>
          <a:xfrm>
            <a:off x="5025835" y="3884881"/>
            <a:ext cx="21403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주택거래량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BFCC4D-0C91-4A1B-B0FF-FF204DCB066A}"/>
              </a:ext>
            </a:extLst>
          </p:cNvPr>
          <p:cNvSpPr txBox="1"/>
          <p:nvPr/>
        </p:nvSpPr>
        <p:spPr>
          <a:xfrm>
            <a:off x="5020544" y="881762"/>
            <a:ext cx="19912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실거래</a:t>
            </a:r>
            <a:r>
              <a:rPr lang="ko-KR" altLang="en-US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가격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54E2C6-DD7B-49F0-8D90-C85893447CA1}"/>
              </a:ext>
            </a:extLst>
          </p:cNvPr>
          <p:cNvSpPr txBox="1"/>
          <p:nvPr/>
        </p:nvSpPr>
        <p:spPr>
          <a:xfrm>
            <a:off x="5020544" y="1848765"/>
            <a:ext cx="32613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국토교통부 홈페이지</a:t>
            </a:r>
            <a:endParaRPr lang="en-US" altLang="ko-KR" sz="2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endParaRPr lang="en-US" altLang="ko-KR" sz="2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en-US" altLang="ko-KR" sz="2400" spc="-150" dirty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http://rt.molit.go.kr/</a:t>
            </a:r>
            <a:endParaRPr lang="en-US" altLang="ko-KR" sz="2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785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B3D18FF-0D6D-4E90-909D-BB1C0BFC867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96BFF8A0-2E5E-4297-A2D0-FBE7AAE8CEE7}"/>
              </a:ext>
            </a:extLst>
          </p:cNvPr>
          <p:cNvGrpSpPr/>
          <p:nvPr/>
        </p:nvGrpSpPr>
        <p:grpSpPr>
          <a:xfrm>
            <a:off x="3543931" y="1396843"/>
            <a:ext cx="5104138" cy="2668043"/>
            <a:chOff x="473571" y="2651485"/>
            <a:chExt cx="5104138" cy="2668043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9E759EFF-5BEC-4FB7-BE14-E99647A74DBC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4114579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B020E5B-848A-4ED8-95F2-53C3F17C8085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5319528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EA1D294-8CC4-42AD-9D01-05E9F0A08F78}"/>
                </a:ext>
              </a:extLst>
            </p:cNvPr>
            <p:cNvSpPr txBox="1"/>
            <p:nvPr/>
          </p:nvSpPr>
          <p:spPr>
            <a:xfrm>
              <a:off x="473571" y="4393888"/>
              <a:ext cx="51041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600" spc="-300" dirty="0">
                  <a:solidFill>
                    <a:schemeClr val="bg1"/>
                  </a:solidFill>
                  <a:latin typeface="+mj-ea"/>
                  <a:ea typeface="+mj-ea"/>
                </a:rPr>
                <a:t>부동산 집값예측</a:t>
              </a:r>
              <a:r>
                <a:rPr lang="en-US" altLang="ko-KR" sz="3600" spc="-300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lang="ko-KR" altLang="en-US" sz="3600" spc="-300" dirty="0">
                  <a:solidFill>
                    <a:schemeClr val="bg1"/>
                  </a:solidFill>
                  <a:latin typeface="+mj-ea"/>
                  <a:ea typeface="+mj-ea"/>
                </a:rPr>
                <a:t>분석과정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C0D1CA5-776F-4569-B617-8D856C608606}"/>
                </a:ext>
              </a:extLst>
            </p:cNvPr>
            <p:cNvSpPr txBox="1"/>
            <p:nvPr/>
          </p:nvSpPr>
          <p:spPr>
            <a:xfrm>
              <a:off x="708296" y="2651485"/>
              <a:ext cx="86914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dirty="0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  <a:endParaRPr lang="ko-KR" altLang="en-US" sz="8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3675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CF70BB4-3F8E-4800-A4BD-C965E9A1154A}"/>
              </a:ext>
            </a:extLst>
          </p:cNvPr>
          <p:cNvSpPr/>
          <p:nvPr/>
        </p:nvSpPr>
        <p:spPr>
          <a:xfrm>
            <a:off x="0" y="0"/>
            <a:ext cx="12192000" cy="69596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0481" name="Group 20480"/>
          <p:cNvGrpSpPr/>
          <p:nvPr/>
        </p:nvGrpSpPr>
        <p:grpSpPr>
          <a:xfrm>
            <a:off x="1813777" y="2055350"/>
            <a:ext cx="9366751" cy="2421729"/>
            <a:chOff x="1291353" y="1755670"/>
            <a:chExt cx="7025063" cy="1816297"/>
          </a:xfrm>
        </p:grpSpPr>
        <p:sp>
          <p:nvSpPr>
            <p:cNvPr id="22" name="Block Arc 21"/>
            <p:cNvSpPr/>
            <p:nvPr/>
          </p:nvSpPr>
          <p:spPr>
            <a:xfrm>
              <a:off x="6500119" y="1755670"/>
              <a:ext cx="1816297" cy="1816297"/>
            </a:xfrm>
            <a:prstGeom prst="blockArc">
              <a:avLst>
                <a:gd name="adj1" fmla="val 16127381"/>
                <a:gd name="adj2" fmla="val 5490194"/>
                <a:gd name="adj3" fmla="val 404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20480" name="Rectangle 20479"/>
            <p:cNvSpPr/>
            <p:nvPr/>
          </p:nvSpPr>
          <p:spPr>
            <a:xfrm>
              <a:off x="1291353" y="1755670"/>
              <a:ext cx="6156000" cy="72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340248" y="3499967"/>
              <a:ext cx="5112000" cy="72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396988" y="356659"/>
            <a:ext cx="12192000" cy="768085"/>
          </a:xfrm>
        </p:spPr>
        <p:txBody>
          <a:bodyPr/>
          <a:lstStyle/>
          <a:p>
            <a:r>
              <a:rPr lang="en-US" altLang="ko-KR" dirty="0"/>
              <a:t>Data Analysis Steps</a:t>
            </a:r>
            <a:endParaRPr lang="ko-KR" alt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1229596" y="1507264"/>
            <a:ext cx="1219200" cy="1219200"/>
            <a:chOff x="5364088" y="2787774"/>
            <a:chExt cx="914400" cy="914400"/>
          </a:xfrm>
        </p:grpSpPr>
        <p:sp>
          <p:nvSpPr>
            <p:cNvPr id="4" name="Oval 3"/>
            <p:cNvSpPr/>
            <p:nvPr/>
          </p:nvSpPr>
          <p:spPr>
            <a:xfrm>
              <a:off x="5364088" y="2787774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5" name="Oval 4"/>
            <p:cNvSpPr/>
            <p:nvPr/>
          </p:nvSpPr>
          <p:spPr>
            <a:xfrm>
              <a:off x="5443246" y="2866932"/>
              <a:ext cx="756084" cy="75608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812907" y="1507264"/>
            <a:ext cx="1219200" cy="1219200"/>
            <a:chOff x="5364088" y="2787774"/>
            <a:chExt cx="914400" cy="914400"/>
          </a:xfrm>
        </p:grpSpPr>
        <p:sp>
          <p:nvSpPr>
            <p:cNvPr id="9" name="Oval 8"/>
            <p:cNvSpPr/>
            <p:nvPr/>
          </p:nvSpPr>
          <p:spPr>
            <a:xfrm>
              <a:off x="5364088" y="2787774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5443246" y="2866932"/>
              <a:ext cx="756084" cy="75608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396217" y="1507264"/>
            <a:ext cx="1219200" cy="1219200"/>
            <a:chOff x="5364088" y="2787774"/>
            <a:chExt cx="914400" cy="914400"/>
          </a:xfrm>
        </p:grpSpPr>
        <p:sp>
          <p:nvSpPr>
            <p:cNvPr id="12" name="Oval 11"/>
            <p:cNvSpPr/>
            <p:nvPr/>
          </p:nvSpPr>
          <p:spPr>
            <a:xfrm>
              <a:off x="5364088" y="2787774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5443246" y="2866932"/>
              <a:ext cx="756084" cy="75608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021252" y="3818299"/>
            <a:ext cx="1219200" cy="1219200"/>
            <a:chOff x="5364088" y="2787774"/>
            <a:chExt cx="914400" cy="914400"/>
          </a:xfrm>
        </p:grpSpPr>
        <p:sp>
          <p:nvSpPr>
            <p:cNvPr id="15" name="Oval 14"/>
            <p:cNvSpPr/>
            <p:nvPr/>
          </p:nvSpPr>
          <p:spPr>
            <a:xfrm>
              <a:off x="5364088" y="2787774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5443246" y="2866932"/>
              <a:ext cx="756084" cy="75608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604563" y="3818299"/>
            <a:ext cx="1219200" cy="1219200"/>
            <a:chOff x="5364088" y="2787774"/>
            <a:chExt cx="914400" cy="914400"/>
          </a:xfrm>
        </p:grpSpPr>
        <p:sp>
          <p:nvSpPr>
            <p:cNvPr id="18" name="Oval 17"/>
            <p:cNvSpPr/>
            <p:nvPr/>
          </p:nvSpPr>
          <p:spPr>
            <a:xfrm>
              <a:off x="5364088" y="2787774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5443246" y="2866932"/>
              <a:ext cx="756084" cy="756084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426317" y="1912329"/>
            <a:ext cx="409071" cy="409071"/>
            <a:chOff x="1547664" y="3147814"/>
            <a:chExt cx="720080" cy="720080"/>
          </a:xfrm>
        </p:grpSpPr>
        <p:sp>
          <p:nvSpPr>
            <p:cNvPr id="7" name="Oval 6"/>
            <p:cNvSpPr/>
            <p:nvPr/>
          </p:nvSpPr>
          <p:spPr>
            <a:xfrm>
              <a:off x="1547664" y="3147814"/>
              <a:ext cx="720080" cy="72008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20" name="Chevron 19"/>
            <p:cNvSpPr/>
            <p:nvPr/>
          </p:nvSpPr>
          <p:spPr>
            <a:xfrm>
              <a:off x="1741237" y="3312127"/>
              <a:ext cx="391455" cy="391455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009627" y="1912329"/>
            <a:ext cx="409071" cy="409071"/>
            <a:chOff x="1547664" y="3147814"/>
            <a:chExt cx="720080" cy="720080"/>
          </a:xfrm>
        </p:grpSpPr>
        <p:sp>
          <p:nvSpPr>
            <p:cNvPr id="24" name="Oval 23"/>
            <p:cNvSpPr/>
            <p:nvPr/>
          </p:nvSpPr>
          <p:spPr>
            <a:xfrm>
              <a:off x="1547664" y="3147814"/>
              <a:ext cx="720080" cy="72008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25" name="Chevron 24"/>
            <p:cNvSpPr/>
            <p:nvPr/>
          </p:nvSpPr>
          <p:spPr>
            <a:xfrm>
              <a:off x="1741237" y="3312127"/>
              <a:ext cx="391455" cy="391455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 rot="10800000">
            <a:off x="5217973" y="4223365"/>
            <a:ext cx="409071" cy="409071"/>
            <a:chOff x="1547664" y="3147814"/>
            <a:chExt cx="720080" cy="720080"/>
          </a:xfrm>
        </p:grpSpPr>
        <p:sp>
          <p:nvSpPr>
            <p:cNvPr id="27" name="Oval 26"/>
            <p:cNvSpPr/>
            <p:nvPr/>
          </p:nvSpPr>
          <p:spPr>
            <a:xfrm>
              <a:off x="1547664" y="3147814"/>
              <a:ext cx="720080" cy="72008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28" name="Chevron 27"/>
            <p:cNvSpPr/>
            <p:nvPr/>
          </p:nvSpPr>
          <p:spPr>
            <a:xfrm>
              <a:off x="1741237" y="3312127"/>
              <a:ext cx="391455" cy="391455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 rot="5400000">
            <a:off x="10892495" y="3067846"/>
            <a:ext cx="409071" cy="409071"/>
            <a:chOff x="1547664" y="3147814"/>
            <a:chExt cx="720080" cy="720080"/>
          </a:xfrm>
        </p:grpSpPr>
        <p:sp>
          <p:nvSpPr>
            <p:cNvPr id="30" name="Oval 29"/>
            <p:cNvSpPr/>
            <p:nvPr/>
          </p:nvSpPr>
          <p:spPr>
            <a:xfrm>
              <a:off x="1547664" y="3147814"/>
              <a:ext cx="720080" cy="72008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31" name="Chevron 30"/>
            <p:cNvSpPr/>
            <p:nvPr/>
          </p:nvSpPr>
          <p:spPr>
            <a:xfrm>
              <a:off x="1741237" y="3312127"/>
              <a:ext cx="391455" cy="391455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>
                <a:solidFill>
                  <a:schemeClr val="bg1"/>
                </a:solidFill>
              </a:endParaRPr>
            </a:p>
          </p:txBody>
        </p:sp>
      </p:grpSp>
      <p:sp>
        <p:nvSpPr>
          <p:cNvPr id="36" name="Block Arc 14"/>
          <p:cNvSpPr/>
          <p:nvPr/>
        </p:nvSpPr>
        <p:spPr>
          <a:xfrm rot="16200000">
            <a:off x="1616921" y="1894443"/>
            <a:ext cx="444551" cy="444840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8803307" y="1934067"/>
            <a:ext cx="405020" cy="338565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8" name="Teardrop 6"/>
          <p:cNvSpPr/>
          <p:nvPr/>
        </p:nvSpPr>
        <p:spPr>
          <a:xfrm rot="8100000">
            <a:off x="5226986" y="1907829"/>
            <a:ext cx="391039" cy="391040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39" name="Rectangle 16"/>
          <p:cNvSpPr/>
          <p:nvPr/>
        </p:nvSpPr>
        <p:spPr>
          <a:xfrm rot="2700000">
            <a:off x="7065075" y="4145435"/>
            <a:ext cx="298172" cy="567287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40" name="Rounded Rectangle 27"/>
          <p:cNvSpPr/>
          <p:nvPr/>
        </p:nvSpPr>
        <p:spPr>
          <a:xfrm>
            <a:off x="3428094" y="4259388"/>
            <a:ext cx="438759" cy="337025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grpSp>
        <p:nvGrpSpPr>
          <p:cNvPr id="41" name="Group 40"/>
          <p:cNvGrpSpPr/>
          <p:nvPr/>
        </p:nvGrpSpPr>
        <p:grpSpPr>
          <a:xfrm>
            <a:off x="489891" y="2824622"/>
            <a:ext cx="2698611" cy="627923"/>
            <a:chOff x="803640" y="3362835"/>
            <a:chExt cx="2059657" cy="470942"/>
          </a:xfrm>
        </p:grpSpPr>
        <p:sp>
          <p:nvSpPr>
            <p:cNvPr id="42" name="TextBox 41"/>
            <p:cNvSpPr txBox="1"/>
            <p:nvPr/>
          </p:nvSpPr>
          <p:spPr>
            <a:xfrm>
              <a:off x="803640" y="3579862"/>
              <a:ext cx="2059657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03640" y="3362835"/>
              <a:ext cx="2059657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1. </a:t>
              </a:r>
              <a:r>
                <a:rPr lang="ko-KR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문제 정의</a:t>
              </a:r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4073199" y="2824622"/>
            <a:ext cx="2698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2.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데이터 수집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7706844" y="2811924"/>
            <a:ext cx="2698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3.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데이터 </a:t>
            </a:r>
            <a:r>
              <a:rPr lang="ko-KR" alt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전처리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298168" y="5145916"/>
            <a:ext cx="2698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5.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시각화 및 탐색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881480" y="5145916"/>
            <a:ext cx="2698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4.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데이터 모델링</a:t>
            </a:r>
          </a:p>
        </p:txBody>
      </p:sp>
    </p:spTree>
    <p:extLst>
      <p:ext uri="{BB962C8B-B14F-4D97-AF65-F5344CB8AC3E}">
        <p14:creationId xmlns:p14="http://schemas.microsoft.com/office/powerpoint/2010/main" val="18444629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2D2BE1E-D2D0-4610-849E-532CB444D16E}"/>
              </a:ext>
            </a:extLst>
          </p:cNvPr>
          <p:cNvSpPr/>
          <p:nvPr/>
        </p:nvSpPr>
        <p:spPr>
          <a:xfrm>
            <a:off x="0" y="0"/>
            <a:ext cx="12192000" cy="76808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4BD978-24A9-4F04-92A2-99BC7A6607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8085"/>
            <a:ext cx="12192000" cy="6231120"/>
          </a:xfrm>
          <a:prstGeom prst="rect">
            <a:avLst/>
          </a:prstGeom>
        </p:spPr>
      </p:pic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E8C09287-9403-4A2A-8E89-18ACE63B9A06}"/>
              </a:ext>
            </a:extLst>
          </p:cNvPr>
          <p:cNvSpPr txBox="1">
            <a:spLocks/>
          </p:cNvSpPr>
          <p:nvPr/>
        </p:nvSpPr>
        <p:spPr>
          <a:xfrm>
            <a:off x="3799880" y="-25400"/>
            <a:ext cx="5953720" cy="76808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267" dirty="0"/>
              <a:t>Data Analysis Steps</a:t>
            </a:r>
            <a:endParaRPr lang="ko-KR" altLang="en-US" sz="4267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B159D1-0270-4097-B2B5-9FC2EDF1F30E}"/>
              </a:ext>
            </a:extLst>
          </p:cNvPr>
          <p:cNvSpPr txBox="1"/>
          <p:nvPr/>
        </p:nvSpPr>
        <p:spPr>
          <a:xfrm>
            <a:off x="4933950" y="6089915"/>
            <a:ext cx="6184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https://brunch.co.kr/@data/10</a:t>
            </a:r>
            <a:endParaRPr lang="en-US" altLang="ko-K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15227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9B5BC18-4DBA-4FD1-8A2D-7D031E986C00}"/>
              </a:ext>
            </a:extLst>
          </p:cNvPr>
          <p:cNvSpPr/>
          <p:nvPr/>
        </p:nvSpPr>
        <p:spPr>
          <a:xfrm>
            <a:off x="0" y="0"/>
            <a:ext cx="457748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A851AC-A145-492C-9C42-DD05772A6688}"/>
              </a:ext>
            </a:extLst>
          </p:cNvPr>
          <p:cNvSpPr txBox="1"/>
          <p:nvPr/>
        </p:nvSpPr>
        <p:spPr>
          <a:xfrm>
            <a:off x="754646" y="2649898"/>
            <a:ext cx="416038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1. </a:t>
            </a:r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문제 정의</a:t>
            </a:r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748C1FE-EE55-43F8-A5A8-F60D39BFC0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478" y="0"/>
            <a:ext cx="58111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76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0D1CCD42-3A27-4F7A-9108-CB7D25FFB01C}"/>
              </a:ext>
            </a:extLst>
          </p:cNvPr>
          <p:cNvSpPr/>
          <p:nvPr/>
        </p:nvSpPr>
        <p:spPr>
          <a:xfrm>
            <a:off x="435935" y="1114549"/>
            <a:ext cx="11430000" cy="498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23646" y="19990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문제정의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6351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1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28F91F4-8565-4FF2-9566-6C2ACA1317CA}"/>
              </a:ext>
            </a:extLst>
          </p:cNvPr>
          <p:cNvSpPr txBox="1"/>
          <p:nvPr/>
        </p:nvSpPr>
        <p:spPr>
          <a:xfrm>
            <a:off x="952258" y="2598639"/>
            <a:ext cx="421485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지역을 어떻게 세분화 할 것인가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 ex) 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어느 시를 타겟으로 할 것인지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구까지 포함 시킬 건지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동까지 포함시킬 건지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동을 포함한다면 아파트만 할  건지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연립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다세대 등등 </a:t>
            </a: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할건지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등등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기간을 어떻게 세분화 할 것인지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일자의 기준을 어떻게 잡을지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  ex) 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계약일자기준으로 한 달치를 잡을 것인지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신고일자를 기준으로 일 년치로 잡을 것인지 등등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B9C4D2A-A461-4762-857F-0F049E886364}"/>
              </a:ext>
            </a:extLst>
          </p:cNvPr>
          <p:cNvSpPr txBox="1"/>
          <p:nvPr/>
        </p:nvSpPr>
        <p:spPr>
          <a:xfrm>
            <a:off x="860609" y="1527044"/>
            <a:ext cx="1484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+mj-ea"/>
                <a:ea typeface="+mj-ea"/>
              </a:rPr>
              <a:t>문제 정의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12F3EDD4-7AFD-4C9C-8A73-2A72A83B0D7A}"/>
              </a:ext>
            </a:extLst>
          </p:cNvPr>
          <p:cNvCxnSpPr>
            <a:cxnSpLocks/>
          </p:cNvCxnSpPr>
          <p:nvPr/>
        </p:nvCxnSpPr>
        <p:spPr>
          <a:xfrm>
            <a:off x="1025709" y="2076176"/>
            <a:ext cx="776177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0D8706E-E692-46DF-846C-3716EA4B70C2}"/>
              </a:ext>
            </a:extLst>
          </p:cNvPr>
          <p:cNvSpPr txBox="1"/>
          <p:nvPr/>
        </p:nvSpPr>
        <p:spPr>
          <a:xfrm>
            <a:off x="5283638" y="2593778"/>
            <a:ext cx="42148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건물마다 전용면적과 층의 위치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건축년도에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따라서 가격의 차이가 존재하는데 이런 부분을 어떻게 처리할 것인지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인구이동모형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(X)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에 따른 실거래가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(Y)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예측이라고 한다면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X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를 어떻게 구체적으로 잡을 것인지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5.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인구이동에 조건과 칼럼을 어떻게 잡을 것인지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6230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0D1CCD42-3A27-4F7A-9108-CB7D25FFB01C}"/>
              </a:ext>
            </a:extLst>
          </p:cNvPr>
          <p:cNvSpPr/>
          <p:nvPr/>
        </p:nvSpPr>
        <p:spPr>
          <a:xfrm>
            <a:off x="6166451" y="661571"/>
            <a:ext cx="11430000" cy="498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23646" y="19990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문제정의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6351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1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28F91F4-8565-4FF2-9566-6C2ACA1317CA}"/>
              </a:ext>
            </a:extLst>
          </p:cNvPr>
          <p:cNvSpPr txBox="1"/>
          <p:nvPr/>
        </p:nvSpPr>
        <p:spPr>
          <a:xfrm>
            <a:off x="5424100" y="1752039"/>
            <a:ext cx="421485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 외에도 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6)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많은 사람들이 공감할 만한 가치가 있는 가설인지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7)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문제를 정의 하는 과정에서 세운 가설이 합리적인지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8)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데이터를 충분히 구체적으로 모을 수 있는지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9)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적절한 가설과 가정을 했는지 등등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최대한 구체적으로 문제를 정의해야 한다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가령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X -&gt; Y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이면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설정 시 문제가 없는지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Y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는 문제가 없는지 끊임없이 확인 필요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B9C4D2A-A461-4762-857F-0F049E886364}"/>
              </a:ext>
            </a:extLst>
          </p:cNvPr>
          <p:cNvSpPr txBox="1"/>
          <p:nvPr/>
        </p:nvSpPr>
        <p:spPr>
          <a:xfrm>
            <a:off x="5424100" y="853571"/>
            <a:ext cx="1484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+mj-ea"/>
                <a:ea typeface="+mj-ea"/>
              </a:rPr>
              <a:t>문제 정의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12F3EDD4-7AFD-4C9C-8A73-2A72A83B0D7A}"/>
              </a:ext>
            </a:extLst>
          </p:cNvPr>
          <p:cNvCxnSpPr>
            <a:cxnSpLocks/>
          </p:cNvCxnSpPr>
          <p:nvPr/>
        </p:nvCxnSpPr>
        <p:spPr>
          <a:xfrm>
            <a:off x="5534209" y="1377676"/>
            <a:ext cx="776177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CB002D6D-44D7-4D97-A8B8-1F91B3419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54" y="853571"/>
            <a:ext cx="4903812" cy="550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704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67EC53-0BB8-4E18-8147-8B380E0C6FA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A987D188-9140-46D0-9B34-57771886B177}"/>
              </a:ext>
            </a:extLst>
          </p:cNvPr>
          <p:cNvGrpSpPr/>
          <p:nvPr/>
        </p:nvGrpSpPr>
        <p:grpSpPr>
          <a:xfrm>
            <a:off x="708296" y="2630464"/>
            <a:ext cx="4634688" cy="2689064"/>
            <a:chOff x="708296" y="2630464"/>
            <a:chExt cx="4634688" cy="2689064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2B1AB1DD-FDD8-4DC4-BB69-4C1582CB9F8F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4114579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5D5F7C0B-C188-4E12-8DB1-63B41CEE385C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5319528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3165F5A-BF11-4532-B0A8-CD24770C4611}"/>
                </a:ext>
              </a:extLst>
            </p:cNvPr>
            <p:cNvSpPr txBox="1"/>
            <p:nvPr/>
          </p:nvSpPr>
          <p:spPr>
            <a:xfrm>
              <a:off x="905509" y="4435931"/>
              <a:ext cx="42402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600" spc="-300" dirty="0">
                  <a:solidFill>
                    <a:schemeClr val="bg1"/>
                  </a:solidFill>
                  <a:latin typeface="+mj-ea"/>
                  <a:ea typeface="+mj-ea"/>
                </a:rPr>
                <a:t>부동산 집값예측 개요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1037B0-BBF0-44E0-9F98-C28CEB71CD59}"/>
                </a:ext>
              </a:extLst>
            </p:cNvPr>
            <p:cNvSpPr txBox="1"/>
            <p:nvPr/>
          </p:nvSpPr>
          <p:spPr>
            <a:xfrm>
              <a:off x="1265382" y="2630464"/>
              <a:ext cx="67197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dirty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endParaRPr lang="ko-KR" altLang="en-US" sz="8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7659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9B5BC18-4DBA-4FD1-8A2D-7D031E986C00}"/>
              </a:ext>
            </a:extLst>
          </p:cNvPr>
          <p:cNvSpPr/>
          <p:nvPr/>
        </p:nvSpPr>
        <p:spPr>
          <a:xfrm>
            <a:off x="0" y="0"/>
            <a:ext cx="457748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A851AC-A145-492C-9C42-DD05772A6688}"/>
              </a:ext>
            </a:extLst>
          </p:cNvPr>
          <p:cNvSpPr txBox="1"/>
          <p:nvPr/>
        </p:nvSpPr>
        <p:spPr>
          <a:xfrm>
            <a:off x="754646" y="2649898"/>
            <a:ext cx="416038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2. </a:t>
            </a:r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데이터 수집</a:t>
            </a:r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9F32190-9B4A-4519-9670-06F024FE9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7481" y="4070"/>
            <a:ext cx="7614519" cy="685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759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23646" y="199906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데이터 수집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6351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28F91F4-8565-4FF2-9566-6C2ACA1317CA}"/>
              </a:ext>
            </a:extLst>
          </p:cNvPr>
          <p:cNvSpPr txBox="1"/>
          <p:nvPr/>
        </p:nvSpPr>
        <p:spPr>
          <a:xfrm>
            <a:off x="5534209" y="2539439"/>
            <a:ext cx="42148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국토교통부 실거래가 공개시스템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http://rtdown.molit.go.kr/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(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계약일자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실거래가 구분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시도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시군구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읍면동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면적에 따라 필요한 데이터를 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CSV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형식으로 다운 받을 수 있다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B9C4D2A-A461-4762-857F-0F049E886364}"/>
              </a:ext>
            </a:extLst>
          </p:cNvPr>
          <p:cNvSpPr txBox="1"/>
          <p:nvPr/>
        </p:nvSpPr>
        <p:spPr>
          <a:xfrm>
            <a:off x="5631710" y="1576411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+mj-ea"/>
                <a:ea typeface="+mj-ea"/>
              </a:rPr>
              <a:t>데이터 수집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12F3EDD4-7AFD-4C9C-8A73-2A72A83B0D7A}"/>
              </a:ext>
            </a:extLst>
          </p:cNvPr>
          <p:cNvCxnSpPr>
            <a:cxnSpLocks/>
          </p:cNvCxnSpPr>
          <p:nvPr/>
        </p:nvCxnSpPr>
        <p:spPr>
          <a:xfrm>
            <a:off x="5707911" y="2038076"/>
            <a:ext cx="776177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884276F0-FD6A-43DC-BB31-683BC8D252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51842"/>
            <a:ext cx="5534209" cy="590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24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23646" y="199906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데이터 수집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6351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28F91F4-8565-4FF2-9566-6C2ACA1317CA}"/>
              </a:ext>
            </a:extLst>
          </p:cNvPr>
          <p:cNvSpPr txBox="1"/>
          <p:nvPr/>
        </p:nvSpPr>
        <p:spPr>
          <a:xfrm>
            <a:off x="209551" y="958305"/>
            <a:ext cx="42148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국토교통부 실거래가 공개시스템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예시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27AACCE-F828-4725-9CCB-B1D88516FD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" y="1409700"/>
            <a:ext cx="12103100" cy="54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704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23646" y="199906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데이터 수집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6351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28F91F4-8565-4FF2-9566-6C2ACA1317CA}"/>
              </a:ext>
            </a:extLst>
          </p:cNvPr>
          <p:cNvSpPr txBox="1"/>
          <p:nvPr/>
        </p:nvSpPr>
        <p:spPr>
          <a:xfrm>
            <a:off x="209551" y="958305"/>
            <a:ext cx="421485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이 외에도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행정안전부 주민등록 인구 및 세대 현황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https://27.101.213.4/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공공데이터 포털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https://www.data.go.kr/index.do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서울시 </a:t>
            </a: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열린데이터광장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http://data.seoul.go.kr/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서울특별시 빅데이터 캠퍼스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https://bigdata.seoul.go.kr/main.do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통계데이터 센터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https://data.kostat.go.kr/sbchome/intro.do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ko-KR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6745F3-917A-4B19-985A-D249D64E7CF0}"/>
              </a:ext>
            </a:extLst>
          </p:cNvPr>
          <p:cNvSpPr txBox="1"/>
          <p:nvPr/>
        </p:nvSpPr>
        <p:spPr>
          <a:xfrm>
            <a:off x="4424409" y="1102578"/>
            <a:ext cx="421485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데이터 수집하기 좋은 사이트 모음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https://acdongpgm.tistory.com/m/117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데이터 분석을 위한 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단계 절차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https://brunch.co.kr/@data/10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통계청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http://kostat.go.kr/portal/korea/index.action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주택수와 인구증가 변화를 반영한 지역별 부동산 시장 예측 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https://www.kci.go.kr/kciportal/ci/sereArticleSearch/ciSereArtiView.kci?sereArticleSearchBean.artiId=ART002708578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KCI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통합검색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https://www.kci.go.kr/kciportal/main.kci</a:t>
            </a:r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등등 있다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endParaRPr lang="en-US" altLang="ko-K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ko-KR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0471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59B5BC18-4DBA-4FD1-8A2D-7D031E986C00}"/>
              </a:ext>
            </a:extLst>
          </p:cNvPr>
          <p:cNvSpPr/>
          <p:nvPr/>
        </p:nvSpPr>
        <p:spPr>
          <a:xfrm>
            <a:off x="0" y="0"/>
            <a:ext cx="457748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A851AC-A145-492C-9C42-DD05772A6688}"/>
              </a:ext>
            </a:extLst>
          </p:cNvPr>
          <p:cNvSpPr txBox="1"/>
          <p:nvPr/>
        </p:nvSpPr>
        <p:spPr>
          <a:xfrm>
            <a:off x="754646" y="2649898"/>
            <a:ext cx="416038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3. </a:t>
            </a:r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데이터 분석</a:t>
            </a:r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en-US" altLang="ko-KR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endParaRPr lang="ko-KR" altLang="en-US" sz="1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1026" name="Picture 2" descr="데이터 분석이란? 데이터를 어떻게 분석할까? 데이터 분석 예시 알아보기">
            <a:extLst>
              <a:ext uri="{FF2B5EF4-FFF2-40B4-BE49-F238E27FC236}">
                <a16:creationId xmlns:a16="http://schemas.microsoft.com/office/drawing/2014/main" id="{F74929C4-2367-4750-88E7-BE67EACF3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7481" y="0"/>
            <a:ext cx="761451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0995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239FCF8-DAD9-45EB-9FFE-F18BF2CBD67C}"/>
              </a:ext>
            </a:extLst>
          </p:cNvPr>
          <p:cNvSpPr/>
          <p:nvPr/>
        </p:nvSpPr>
        <p:spPr>
          <a:xfrm>
            <a:off x="346833" y="1130179"/>
            <a:ext cx="745967" cy="7459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8A71C74-30CA-4633-9135-1334811F5C43}"/>
              </a:ext>
            </a:extLst>
          </p:cNvPr>
          <p:cNvSpPr txBox="1"/>
          <p:nvPr/>
        </p:nvSpPr>
        <p:spPr>
          <a:xfrm>
            <a:off x="535235" y="1240566"/>
            <a:ext cx="397866" cy="584775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X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62" name="직사각형 261">
            <a:extLst>
              <a:ext uri="{FF2B5EF4-FFF2-40B4-BE49-F238E27FC236}">
                <a16:creationId xmlns:a16="http://schemas.microsoft.com/office/drawing/2014/main" id="{B3AE778E-422A-41D6-B051-B91BA8BA0E34}"/>
              </a:ext>
            </a:extLst>
          </p:cNvPr>
          <p:cNvSpPr/>
          <p:nvPr/>
        </p:nvSpPr>
        <p:spPr>
          <a:xfrm>
            <a:off x="6488532" y="1159969"/>
            <a:ext cx="745967" cy="7459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8DDFD321-9A74-48E3-9502-A33C05C8F74A}"/>
              </a:ext>
            </a:extLst>
          </p:cNvPr>
          <p:cNvSpPr txBox="1"/>
          <p:nvPr/>
        </p:nvSpPr>
        <p:spPr>
          <a:xfrm>
            <a:off x="6668995" y="1240566"/>
            <a:ext cx="385042" cy="58477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+mj-lt"/>
              </a:rPr>
              <a:t>Y</a:t>
            </a:r>
            <a:endParaRPr lang="ko-KR" altLang="en-US" sz="3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53E547-1406-4BB9-B5E0-00D8933134C9}"/>
              </a:ext>
            </a:extLst>
          </p:cNvPr>
          <p:cNvSpPr txBox="1"/>
          <p:nvPr/>
        </p:nvSpPr>
        <p:spPr>
          <a:xfrm>
            <a:off x="1281202" y="1348287"/>
            <a:ext cx="3199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인구이동모형에 따른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en-US" altLang="ko-KR" dirty="0" err="1"/>
              <a:t>x_train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E003088B-D94F-4523-8551-26FB34875BA0}"/>
              </a:ext>
            </a:extLst>
          </p:cNvPr>
          <p:cNvSpPr txBox="1"/>
          <p:nvPr/>
        </p:nvSpPr>
        <p:spPr>
          <a:xfrm>
            <a:off x="7414962" y="1318496"/>
            <a:ext cx="319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집값 예측 </a:t>
            </a:r>
            <a:r>
              <a:rPr lang="en-US" altLang="ko-KR" dirty="0"/>
              <a:t>(</a:t>
            </a:r>
            <a:r>
              <a:rPr lang="en-US" altLang="ko-KR" dirty="0" err="1"/>
              <a:t>y_train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444BCE7F-D9EF-4424-8CC5-A88576CD7BC2}"/>
              </a:ext>
            </a:extLst>
          </p:cNvPr>
          <p:cNvSpPr txBox="1"/>
          <p:nvPr/>
        </p:nvSpPr>
        <p:spPr>
          <a:xfrm>
            <a:off x="823646" y="2175064"/>
            <a:ext cx="319907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지역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 </a:t>
            </a:r>
            <a:r>
              <a:rPr lang="ko-KR" altLang="en-US" dirty="0"/>
              <a:t>시도간 이동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시도내 이동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/>
              <a:t>인구 수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r>
              <a:rPr lang="ko-KR" altLang="en-US" dirty="0"/>
              <a:t>등등</a:t>
            </a:r>
            <a:endParaRPr lang="en-US" altLang="ko-KR" dirty="0"/>
          </a:p>
        </p:txBody>
      </p:sp>
      <p:sp>
        <p:nvSpPr>
          <p:cNvPr id="266" name="직사각형 265">
            <a:extLst>
              <a:ext uri="{FF2B5EF4-FFF2-40B4-BE49-F238E27FC236}">
                <a16:creationId xmlns:a16="http://schemas.microsoft.com/office/drawing/2014/main" id="{79073BC1-9D76-4D66-A38B-17CFFE80DEF3}"/>
              </a:ext>
            </a:extLst>
          </p:cNvPr>
          <p:cNvSpPr/>
          <p:nvPr/>
        </p:nvSpPr>
        <p:spPr>
          <a:xfrm>
            <a:off x="6488532" y="3725369"/>
            <a:ext cx="745967" cy="74596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705CC489-A56A-4231-95FF-D7D7A2B3D71C}"/>
              </a:ext>
            </a:extLst>
          </p:cNvPr>
          <p:cNvSpPr txBox="1"/>
          <p:nvPr/>
        </p:nvSpPr>
        <p:spPr>
          <a:xfrm>
            <a:off x="6673003" y="3805966"/>
            <a:ext cx="377027" cy="584775"/>
          </a:xfrm>
          <a:prstGeom prst="rect">
            <a:avLst/>
          </a:prstGeom>
          <a:solidFill>
            <a:schemeClr val="tx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+mj-lt"/>
              </a:rPr>
              <a:t>Z</a:t>
            </a:r>
            <a:endParaRPr lang="ko-KR" altLang="en-US" sz="3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D7EB6340-A5D6-48D0-8127-971E5C051944}"/>
              </a:ext>
            </a:extLst>
          </p:cNvPr>
          <p:cNvSpPr txBox="1"/>
          <p:nvPr/>
        </p:nvSpPr>
        <p:spPr>
          <a:xfrm>
            <a:off x="7516562" y="3913686"/>
            <a:ext cx="319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미래 집값 예측</a:t>
            </a: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6ADA89F7-8259-41BC-9F19-E64E302570F9}"/>
              </a:ext>
            </a:extLst>
          </p:cNvPr>
          <p:cNvSpPr txBox="1"/>
          <p:nvPr/>
        </p:nvSpPr>
        <p:spPr>
          <a:xfrm>
            <a:off x="7516562" y="2171610"/>
            <a:ext cx="3199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다중 선형 회귀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CA45467A-0DDB-4B9D-ABE8-B85E67A5B97B}"/>
              </a:ext>
            </a:extLst>
          </p:cNvPr>
          <p:cNvSpPr txBox="1"/>
          <p:nvPr/>
        </p:nvSpPr>
        <p:spPr>
          <a:xfrm>
            <a:off x="7516562" y="4668054"/>
            <a:ext cx="31990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시계열 분석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en-US" altLang="ko-KR" dirty="0" err="1"/>
              <a:t>y_test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31F605E7-1109-4F68-9B18-D217A667119A}"/>
              </a:ext>
            </a:extLst>
          </p:cNvPr>
          <p:cNvSpPr/>
          <p:nvPr/>
        </p:nvSpPr>
        <p:spPr>
          <a:xfrm>
            <a:off x="4022725" y="1402477"/>
            <a:ext cx="2306108" cy="32217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1" name="화살표: 오른쪽 270">
            <a:extLst>
              <a:ext uri="{FF2B5EF4-FFF2-40B4-BE49-F238E27FC236}">
                <a16:creationId xmlns:a16="http://schemas.microsoft.com/office/drawing/2014/main" id="{FE3E6378-8DA6-48CF-BBCD-E0CD9B447D60}"/>
              </a:ext>
            </a:extLst>
          </p:cNvPr>
          <p:cNvSpPr/>
          <p:nvPr/>
        </p:nvSpPr>
        <p:spPr>
          <a:xfrm rot="2230568">
            <a:off x="3605920" y="2751582"/>
            <a:ext cx="2907263" cy="32217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047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23646" y="199906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데이터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6351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36FBC164-A2A5-4851-B640-78744776BD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8034402"/>
              </p:ext>
            </p:extLst>
          </p:nvPr>
        </p:nvGraphicFramePr>
        <p:xfrm>
          <a:off x="483260" y="1011766"/>
          <a:ext cx="9841839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00302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23646" y="199906"/>
            <a:ext cx="18325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데이터 분석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6351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3" name="다이어그램 2">
            <a:extLst>
              <a:ext uri="{FF2B5EF4-FFF2-40B4-BE49-F238E27FC236}">
                <a16:creationId xmlns:a16="http://schemas.microsoft.com/office/drawing/2014/main" id="{36FBC164-A2A5-4851-B640-78744776BD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7660127"/>
              </p:ext>
            </p:extLst>
          </p:nvPr>
        </p:nvGraphicFramePr>
        <p:xfrm>
          <a:off x="483260" y="1011766"/>
          <a:ext cx="1112454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26898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763576-F68D-4DEB-9EB7-8AC05AA696D3}"/>
              </a:ext>
            </a:extLst>
          </p:cNvPr>
          <p:cNvSpPr txBox="1"/>
          <p:nvPr/>
        </p:nvSpPr>
        <p:spPr>
          <a:xfrm>
            <a:off x="4692410" y="3075057"/>
            <a:ext cx="28071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감사합니다</a:t>
            </a:r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!</a:t>
            </a:r>
            <a:endParaRPr lang="ko-KR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04429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194866" y="9510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14541" y="95101"/>
            <a:ext cx="4929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서울 인구변화와 부동산 가격 추이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2356" y="76796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1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BDFC699-8E14-4471-B911-601E99CE9B37}"/>
              </a:ext>
            </a:extLst>
          </p:cNvPr>
          <p:cNvSpPr txBox="1"/>
          <p:nvPr/>
        </p:nvSpPr>
        <p:spPr>
          <a:xfrm>
            <a:off x="6215414" y="1338935"/>
            <a:ext cx="5352177" cy="6868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서울의 인구가 차지하는 비중 추이는 지난 </a:t>
            </a:r>
            <a:r>
              <a:rPr lang="en-US" altLang="ko-KR" sz="1600" spc="-150" dirty="0"/>
              <a:t>1949</a:t>
            </a:r>
            <a:r>
              <a:rPr lang="ko-KR" altLang="en-US" sz="1600" spc="-150" dirty="0"/>
              <a:t>년 이후로 꾸준하게 상승하다가</a:t>
            </a:r>
            <a:r>
              <a:rPr lang="en-US" altLang="ko-KR" sz="1600" spc="-150" dirty="0"/>
              <a:t>, 1990</a:t>
            </a:r>
            <a:r>
              <a:rPr lang="ko-KR" altLang="en-US" sz="1600" spc="-150" dirty="0"/>
              <a:t>년을 기점으로 다시 감소하는 것을 볼 수 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그러나 수도권의 경우  </a:t>
            </a:r>
            <a:r>
              <a:rPr lang="en-US" altLang="ko-KR" sz="1600" spc="-150" dirty="0"/>
              <a:t>1955</a:t>
            </a:r>
            <a:r>
              <a:rPr lang="ko-KR" altLang="en-US" sz="1600" spc="-150" dirty="0"/>
              <a:t>년 이후 꾸준하게 상승 추이에 있는 것을 볼 수 있다</a:t>
            </a:r>
            <a:r>
              <a:rPr lang="en-US" altLang="ko-KR" sz="1600" spc="-150" dirty="0"/>
              <a:t>.  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한편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서울시 아파트 매매가격 지수는 지난 </a:t>
            </a:r>
            <a:r>
              <a:rPr lang="en-US" altLang="ko-KR" sz="1600" spc="-150" dirty="0"/>
              <a:t>1986</a:t>
            </a:r>
            <a:r>
              <a:rPr lang="ko-KR" altLang="en-US" sz="1600" spc="-150" dirty="0"/>
              <a:t>년 이후 </a:t>
            </a:r>
            <a:r>
              <a:rPr lang="en-US" altLang="ko-KR" sz="1600" spc="-150" dirty="0"/>
              <a:t>2010</a:t>
            </a:r>
            <a:r>
              <a:rPr lang="ko-KR" altLang="en-US" sz="1600" spc="-150" dirty="0"/>
              <a:t>년 까지 계속 상승하는 것을 확인 할 수 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그렇다면  서울  및 수도권의 인구 변화와 서울시 아파트 매매가격 지수는 어떤 상관관계가 있을 까</a:t>
            </a:r>
            <a:r>
              <a:rPr lang="en-US" altLang="ko-KR" sz="1600" spc="-150" dirty="0"/>
              <a:t>?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또한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 인구의 변화와   인구의 이동에 따라 집값은 어떻게 변할까</a:t>
            </a:r>
            <a:r>
              <a:rPr lang="en-US" altLang="ko-KR" sz="1600" spc="-150" dirty="0"/>
              <a:t>?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마지막으로  앞으로는 인구의 이동과 변화에 따라 집값은 어떻게 변하게 될 까</a:t>
            </a:r>
            <a:r>
              <a:rPr lang="en-US" altLang="ko-KR" sz="1600" spc="-150" dirty="0"/>
              <a:t>?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지금부터 알아보도록 하겠습니다</a:t>
            </a:r>
            <a:r>
              <a:rPr lang="en-US" altLang="ko-KR" sz="16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ko-KR" altLang="en-US" sz="1600" spc="-1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F97046-F690-4AA6-A73E-93DD4C1CAA23}"/>
              </a:ext>
            </a:extLst>
          </p:cNvPr>
          <p:cNvSpPr txBox="1"/>
          <p:nvPr/>
        </p:nvSpPr>
        <p:spPr>
          <a:xfrm>
            <a:off x="6256533" y="661571"/>
            <a:ext cx="5605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서울 및  수도권 인구변화와 부동산 가격변화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2A18E16-851F-45D4-9DDD-8D92ED2E85AF}"/>
              </a:ext>
            </a:extLst>
          </p:cNvPr>
          <p:cNvCxnSpPr/>
          <p:nvPr/>
        </p:nvCxnSpPr>
        <p:spPr>
          <a:xfrm>
            <a:off x="6215414" y="1231085"/>
            <a:ext cx="56877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F733717F-D7A1-4B72-9023-69E0C02A73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33" y="593747"/>
            <a:ext cx="5935467" cy="334374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EE125CC-FAD1-4EE6-A45C-EE431DB5F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33311"/>
            <a:ext cx="6096000" cy="332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628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01FD80D-69A0-4E10-8E7E-00CBF6DAC4D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F5DF83C5-95D9-4B5F-B6A0-0CAC8CD82C2B}"/>
              </a:ext>
            </a:extLst>
          </p:cNvPr>
          <p:cNvGrpSpPr/>
          <p:nvPr/>
        </p:nvGrpSpPr>
        <p:grpSpPr>
          <a:xfrm>
            <a:off x="6715076" y="3555496"/>
            <a:ext cx="5210081" cy="2689064"/>
            <a:chOff x="420601" y="2630464"/>
            <a:chExt cx="5210081" cy="26890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127F2A3-7073-425C-BD2B-E0F0296AF9F0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4114579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21251CDB-A2FF-42C0-B735-FD73CFDA354A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5319528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D405209-0C55-4C1D-A6C4-56478FDE2A1D}"/>
                </a:ext>
              </a:extLst>
            </p:cNvPr>
            <p:cNvSpPr txBox="1"/>
            <p:nvPr/>
          </p:nvSpPr>
          <p:spPr>
            <a:xfrm>
              <a:off x="420601" y="4435931"/>
              <a:ext cx="52100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600" spc="-300" dirty="0">
                  <a:solidFill>
                    <a:schemeClr val="bg1"/>
                  </a:solidFill>
                  <a:latin typeface="+mj-ea"/>
                  <a:ea typeface="+mj-ea"/>
                </a:rPr>
                <a:t>부동산 집값예측 사전 분석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103010-AD61-4EEC-9C0F-95B43F3DB3C1}"/>
                </a:ext>
              </a:extLst>
            </p:cNvPr>
            <p:cNvSpPr txBox="1"/>
            <p:nvPr/>
          </p:nvSpPr>
          <p:spPr>
            <a:xfrm>
              <a:off x="1265382" y="2630464"/>
              <a:ext cx="86914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dirty="0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endParaRPr lang="ko-KR" altLang="en-US" sz="8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1912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1FE4F09-AC63-4E4A-991E-15B362FF5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7479" y="0"/>
            <a:ext cx="7614521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9B5BC18-4DBA-4FD1-8A2D-7D031E986C00}"/>
              </a:ext>
            </a:extLst>
          </p:cNvPr>
          <p:cNvSpPr/>
          <p:nvPr/>
        </p:nvSpPr>
        <p:spPr>
          <a:xfrm>
            <a:off x="0" y="0"/>
            <a:ext cx="457748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A851AC-A145-492C-9C42-DD05772A6688}"/>
              </a:ext>
            </a:extLst>
          </p:cNvPr>
          <p:cNvSpPr txBox="1"/>
          <p:nvPr/>
        </p:nvSpPr>
        <p:spPr>
          <a:xfrm>
            <a:off x="208546" y="2624498"/>
            <a:ext cx="41603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건물의 종류를 어떻게 선정할 것인가</a:t>
            </a:r>
            <a:r>
              <a:rPr lang="en-US" altLang="ko-KR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?</a:t>
            </a:r>
            <a:endParaRPr lang="ko-KR" altLang="en-US" sz="3200" dirty="0">
              <a:solidFill>
                <a:schemeClr val="bg1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9546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06F0D1B-8AAC-4F1B-B842-573E810CDC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4032"/>
            <a:ext cx="12192000" cy="6858000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9EE5EE44-7E5E-4360-83A6-AF407A486AEF}"/>
              </a:ext>
            </a:extLst>
          </p:cNvPr>
          <p:cNvGrpSpPr/>
          <p:nvPr/>
        </p:nvGrpSpPr>
        <p:grpSpPr>
          <a:xfrm>
            <a:off x="355723" y="383705"/>
            <a:ext cx="5353403" cy="2215582"/>
            <a:chOff x="1106905" y="720589"/>
            <a:chExt cx="4346924" cy="245173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DBADBD3-DA5C-4BB5-BFFE-0A4B71DECBE4}"/>
                </a:ext>
              </a:extLst>
            </p:cNvPr>
            <p:cNvSpPr/>
            <p:nvPr/>
          </p:nvSpPr>
          <p:spPr>
            <a:xfrm>
              <a:off x="1106905" y="720589"/>
              <a:ext cx="2317015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9EA4041-7EC3-4A68-B614-385CDBB45013}"/>
                </a:ext>
              </a:extLst>
            </p:cNvPr>
            <p:cNvSpPr txBox="1"/>
            <p:nvPr/>
          </p:nvSpPr>
          <p:spPr>
            <a:xfrm>
              <a:off x="1321602" y="982542"/>
              <a:ext cx="1819935" cy="5789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</a:t>
              </a: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주택의 분류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CBA31E2-6F5B-40AE-B5A4-7FBA394183CC}"/>
                </a:ext>
              </a:extLst>
            </p:cNvPr>
            <p:cNvSpPr/>
            <p:nvPr/>
          </p:nvSpPr>
          <p:spPr>
            <a:xfrm>
              <a:off x="1135520" y="2069432"/>
              <a:ext cx="1859004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+mj-ea"/>
                <a:ea typeface="+mj-ea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C3E9736-325A-4895-970C-C9C69BE9E966}"/>
                </a:ext>
              </a:extLst>
            </p:cNvPr>
            <p:cNvSpPr txBox="1"/>
            <p:nvPr/>
          </p:nvSpPr>
          <p:spPr>
            <a:xfrm>
              <a:off x="1453126" y="2313808"/>
              <a:ext cx="1223790" cy="5789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 </a:t>
              </a:r>
              <a:r>
                <a:rPr lang="ko-KR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 준 주택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7ABE5DA-0F10-46BF-9FD8-F764CF1E31AC}"/>
                </a:ext>
              </a:extLst>
            </p:cNvPr>
            <p:cNvSpPr/>
            <p:nvPr/>
          </p:nvSpPr>
          <p:spPr>
            <a:xfrm>
              <a:off x="3136814" y="2051855"/>
              <a:ext cx="2317015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+mj-ea"/>
                <a:ea typeface="+mj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516785-D562-4359-9F54-0791461ACBE5}"/>
                </a:ext>
              </a:extLst>
            </p:cNvPr>
            <p:cNvSpPr txBox="1"/>
            <p:nvPr/>
          </p:nvSpPr>
          <p:spPr>
            <a:xfrm>
              <a:off x="3136814" y="2218491"/>
              <a:ext cx="2317014" cy="647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 </a:t>
              </a:r>
              <a:r>
                <a:rPr lang="ko-KR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도시형 생활주택</a:t>
              </a:r>
              <a:endPara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7082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4E9CEA-FD22-4FDB-BC73-3B93B1A4D2E0}"/>
              </a:ext>
            </a:extLst>
          </p:cNvPr>
          <p:cNvSpPr txBox="1"/>
          <p:nvPr/>
        </p:nvSpPr>
        <p:spPr>
          <a:xfrm>
            <a:off x="823646" y="199906"/>
            <a:ext cx="1792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>
                    <a:lumMod val="75000"/>
                  </a:schemeClr>
                </a:solidFill>
                <a:latin typeface="+mj-ea"/>
                <a:ea typeface="+mj-ea"/>
              </a:rPr>
              <a:t>주택의 분류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503D2C-B721-4957-883B-39D949B0E9B2}"/>
              </a:ext>
            </a:extLst>
          </p:cNvPr>
          <p:cNvSpPr/>
          <p:nvPr/>
        </p:nvSpPr>
        <p:spPr>
          <a:xfrm>
            <a:off x="1086539" y="1612375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002DB66-59E5-4675-80BD-A6656D458E1A}"/>
              </a:ext>
            </a:extLst>
          </p:cNvPr>
          <p:cNvSpPr/>
          <p:nvPr/>
        </p:nvSpPr>
        <p:spPr>
          <a:xfrm>
            <a:off x="6217339" y="1612374"/>
            <a:ext cx="4902200" cy="22351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AEA4CED-0292-461B-87FE-142C6E286345}"/>
              </a:ext>
            </a:extLst>
          </p:cNvPr>
          <p:cNvSpPr/>
          <p:nvPr/>
        </p:nvSpPr>
        <p:spPr>
          <a:xfrm>
            <a:off x="1086539" y="4044640"/>
            <a:ext cx="4902200" cy="22351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2E29C08-D762-494F-B1CA-ED06FF906787}"/>
              </a:ext>
            </a:extLst>
          </p:cNvPr>
          <p:cNvSpPr/>
          <p:nvPr/>
        </p:nvSpPr>
        <p:spPr>
          <a:xfrm>
            <a:off x="6217339" y="4044639"/>
            <a:ext cx="4902200" cy="22351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0D5E58-3B5E-4C55-BCF2-B0E7DC913F6F}"/>
              </a:ext>
            </a:extLst>
          </p:cNvPr>
          <p:cNvSpPr/>
          <p:nvPr/>
        </p:nvSpPr>
        <p:spPr>
          <a:xfrm>
            <a:off x="1682603" y="858641"/>
            <a:ext cx="3695384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F2581F-12D4-4045-8EA1-74DDC8B0F1C2}"/>
              </a:ext>
            </a:extLst>
          </p:cNvPr>
          <p:cNvSpPr txBox="1"/>
          <p:nvPr/>
        </p:nvSpPr>
        <p:spPr>
          <a:xfrm>
            <a:off x="2761683" y="838574"/>
            <a:ext cx="1176925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chemeClr val="bg1"/>
                </a:solidFill>
                <a:latin typeface="+mj-lt"/>
              </a:rPr>
              <a:t>준주택</a:t>
            </a:r>
            <a:r>
              <a:rPr lang="ko-KR" altLang="en-US" sz="2400" b="1" dirty="0">
                <a:solidFill>
                  <a:schemeClr val="bg1"/>
                </a:solidFill>
                <a:latin typeface="+mj-lt"/>
              </a:rPr>
              <a:t> 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342435A-C74C-4FD6-B76D-9039DE22784B}"/>
              </a:ext>
            </a:extLst>
          </p:cNvPr>
          <p:cNvSpPr/>
          <p:nvPr/>
        </p:nvSpPr>
        <p:spPr>
          <a:xfrm>
            <a:off x="6336294" y="907359"/>
            <a:ext cx="4507727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572937-DEDB-427F-BFF5-E675FA102620}"/>
              </a:ext>
            </a:extLst>
          </p:cNvPr>
          <p:cNvSpPr txBox="1"/>
          <p:nvPr/>
        </p:nvSpPr>
        <p:spPr>
          <a:xfrm>
            <a:off x="1312409" y="1872781"/>
            <a:ext cx="4661854" cy="12936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다중 생활 시설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 err="1">
                <a:solidFill>
                  <a:schemeClr val="bg1"/>
                </a:solidFill>
                <a:latin typeface="+mn-ea"/>
              </a:rPr>
              <a:t>고시텔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pc="-150" dirty="0" err="1">
                <a:solidFill>
                  <a:schemeClr val="bg1"/>
                </a:solidFill>
                <a:latin typeface="+mn-ea"/>
              </a:rPr>
              <a:t>원룸텔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 등으로 불리며 바닥 면적의 크기에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따라 세분된다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B8A07D-A477-49A8-AFA6-289ABCFD8AFD}"/>
              </a:ext>
            </a:extLst>
          </p:cNvPr>
          <p:cNvSpPr txBox="1"/>
          <p:nvPr/>
        </p:nvSpPr>
        <p:spPr>
          <a:xfrm>
            <a:off x="6336294" y="1717634"/>
            <a:ext cx="5148730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단지형 연립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연립주택 중 원룸형 주택으로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건축위원회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심의를 받으면 주택으로 쓰는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층수를 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5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층까지 건축 할 수 있다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E0A5AA-C825-4197-8AEC-392FF11F5178}"/>
              </a:ext>
            </a:extLst>
          </p:cNvPr>
          <p:cNvSpPr txBox="1"/>
          <p:nvPr/>
        </p:nvSpPr>
        <p:spPr>
          <a:xfrm>
            <a:off x="1312409" y="4305046"/>
            <a:ext cx="4301177" cy="12936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오피스텔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업무를 주로 하며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일부 구획에서  바닥 면적의 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크기에  따라 세분된다</a:t>
            </a:r>
            <a:r>
              <a:rPr lang="en-US" altLang="ko-KR" spc="-150" dirty="0">
                <a:solidFill>
                  <a:schemeClr val="bg1"/>
                </a:solidFill>
                <a:latin typeface="+mn-ea"/>
              </a:rPr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4032E8-A663-40FC-AC99-B91F4316E66F}"/>
              </a:ext>
            </a:extLst>
          </p:cNvPr>
          <p:cNvSpPr txBox="1"/>
          <p:nvPr/>
        </p:nvSpPr>
        <p:spPr>
          <a:xfrm>
            <a:off x="6369837" y="4123872"/>
            <a:ext cx="4440639" cy="2126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단지형 다세대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다세대 주택 중 원룸형 주택을 제외한 주택으로 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건축위원회의 심의를 받으면 주택으로 쓰는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층수를 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5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층까지 건축 할 수 있다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DEAC9D-44E9-4A66-BD75-ACD941B16B8A}"/>
              </a:ext>
            </a:extLst>
          </p:cNvPr>
          <p:cNvSpPr txBox="1"/>
          <p:nvPr/>
        </p:nvSpPr>
        <p:spPr>
          <a:xfrm>
            <a:off x="7566528" y="953639"/>
            <a:ext cx="2476961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latin typeface="+mj-lt"/>
              </a:rPr>
              <a:t>도시형 생활주택 </a:t>
            </a:r>
          </a:p>
        </p:txBody>
      </p:sp>
    </p:spTree>
    <p:extLst>
      <p:ext uri="{BB962C8B-B14F-4D97-AF65-F5344CB8AC3E}">
        <p14:creationId xmlns:p14="http://schemas.microsoft.com/office/powerpoint/2010/main" val="4094189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06F0D1B-8AAC-4F1B-B842-573E810CDC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4032"/>
            <a:ext cx="12192000" cy="6858000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9EE5EE44-7E5E-4360-83A6-AF407A486AEF}"/>
              </a:ext>
            </a:extLst>
          </p:cNvPr>
          <p:cNvGrpSpPr/>
          <p:nvPr/>
        </p:nvGrpSpPr>
        <p:grpSpPr>
          <a:xfrm>
            <a:off x="355723" y="383705"/>
            <a:ext cx="5540272" cy="2215582"/>
            <a:chOff x="1106905" y="720589"/>
            <a:chExt cx="4498660" cy="245173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DBADBD3-DA5C-4BB5-BFFE-0A4B71DECBE4}"/>
                </a:ext>
              </a:extLst>
            </p:cNvPr>
            <p:cNvSpPr/>
            <p:nvPr/>
          </p:nvSpPr>
          <p:spPr>
            <a:xfrm>
              <a:off x="1106905" y="720589"/>
              <a:ext cx="2317015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9EA4041-7EC3-4A68-B614-385CDBB45013}"/>
                </a:ext>
              </a:extLst>
            </p:cNvPr>
            <p:cNvSpPr txBox="1"/>
            <p:nvPr/>
          </p:nvSpPr>
          <p:spPr>
            <a:xfrm>
              <a:off x="1321602" y="982542"/>
              <a:ext cx="1819935" cy="5789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</a:t>
              </a: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건물의 종류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CBA31E2-6F5B-40AE-B5A4-7FBA394183CC}"/>
                </a:ext>
              </a:extLst>
            </p:cNvPr>
            <p:cNvSpPr/>
            <p:nvPr/>
          </p:nvSpPr>
          <p:spPr>
            <a:xfrm>
              <a:off x="1135520" y="2069432"/>
              <a:ext cx="1859004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+mj-ea"/>
                <a:ea typeface="+mj-ea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C3E9736-325A-4895-970C-C9C69BE9E966}"/>
                </a:ext>
              </a:extLst>
            </p:cNvPr>
            <p:cNvSpPr txBox="1"/>
            <p:nvPr/>
          </p:nvSpPr>
          <p:spPr>
            <a:xfrm>
              <a:off x="1453126" y="2313808"/>
              <a:ext cx="1417732" cy="5789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 </a:t>
              </a:r>
              <a:r>
                <a:rPr lang="ko-KR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 단독주택</a:t>
              </a:r>
              <a:endPara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7ABE5DA-0F10-46BF-9FD8-F764CF1E31AC}"/>
                </a:ext>
              </a:extLst>
            </p:cNvPr>
            <p:cNvSpPr/>
            <p:nvPr/>
          </p:nvSpPr>
          <p:spPr>
            <a:xfrm>
              <a:off x="3141537" y="2051855"/>
              <a:ext cx="2317015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+mj-ea"/>
                <a:ea typeface="+mj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516785-D562-4359-9F54-0791461ACBE5}"/>
                </a:ext>
              </a:extLst>
            </p:cNvPr>
            <p:cNvSpPr txBox="1"/>
            <p:nvPr/>
          </p:nvSpPr>
          <p:spPr>
            <a:xfrm>
              <a:off x="3288551" y="2313808"/>
              <a:ext cx="2317014" cy="647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 </a:t>
              </a:r>
              <a:r>
                <a:rPr lang="ko-KR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공동주택</a:t>
              </a:r>
              <a:endPara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2791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810_v">
      <a:dk1>
        <a:sysClr val="windowText" lastClr="000000"/>
      </a:dk1>
      <a:lt1>
        <a:sysClr val="window" lastClr="FFFFFF"/>
      </a:lt1>
      <a:dk2>
        <a:srgbClr val="3773B3"/>
      </a:dk2>
      <a:lt2>
        <a:srgbClr val="E7E6E6"/>
      </a:lt2>
      <a:accent1>
        <a:srgbClr val="FFAF22"/>
      </a:accent1>
      <a:accent2>
        <a:srgbClr val="FDD726"/>
      </a:accent2>
      <a:accent3>
        <a:srgbClr val="6EDAC3"/>
      </a:accent3>
      <a:accent4>
        <a:srgbClr val="61C8B1"/>
      </a:accent4>
      <a:accent5>
        <a:srgbClr val="54AA51"/>
      </a:accent5>
      <a:accent6>
        <a:srgbClr val="408339"/>
      </a:accent6>
      <a:hlink>
        <a:srgbClr val="3F3F3F"/>
      </a:hlink>
      <a:folHlink>
        <a:srgbClr val="3F3F3F"/>
      </a:folHlink>
    </a:clrScheme>
    <a:fontScheme name="G마켓 산스 TTF Bold_에스코어">
      <a:majorFont>
        <a:latin typeface="에스코어 드림 9 Black"/>
        <a:ea typeface="G마켓 산스 TTF Bold"/>
        <a:cs typeface=""/>
      </a:majorFont>
      <a:minorFont>
        <a:latin typeface="에스코어 드림 3 Light"/>
        <a:ea typeface="G마켓 산스 TTF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1398</Words>
  <Application>Microsoft Office PowerPoint</Application>
  <PresentationFormat>와이드스크린</PresentationFormat>
  <Paragraphs>333</Paragraphs>
  <Slides>38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7" baseType="lpstr">
      <vt:lpstr>G마켓 산스 TTF Bold</vt:lpstr>
      <vt:lpstr>G마켓 산스 TTF Light</vt:lpstr>
      <vt:lpstr>에스코어 드림 3 Light</vt:lpstr>
      <vt:lpstr>에스코어 드림 9 Black</vt:lpstr>
      <vt:lpstr>Arial</vt:lpstr>
      <vt:lpstr>Bauhaus 93</vt:lpstr>
      <vt:lpstr>Harlow Solid Italic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권 혁란</cp:lastModifiedBy>
  <cp:revision>44</cp:revision>
  <dcterms:created xsi:type="dcterms:W3CDTF">2020-08-09T23:55:26Z</dcterms:created>
  <dcterms:modified xsi:type="dcterms:W3CDTF">2021-06-13T16:09:53Z</dcterms:modified>
</cp:coreProperties>
</file>

<file path=docProps/thumbnail.jpeg>
</file>